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82" r:id="rId3"/>
    <p:sldId id="348" r:id="rId4"/>
    <p:sldId id="332" r:id="rId5"/>
    <p:sldId id="319" r:id="rId6"/>
    <p:sldId id="296" r:id="rId7"/>
    <p:sldId id="333" r:id="rId8"/>
    <p:sldId id="335" r:id="rId9"/>
    <p:sldId id="336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283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28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B5EC"/>
    <a:srgbClr val="4DC1ED"/>
    <a:srgbClr val="B2B8C2"/>
    <a:srgbClr val="0671B5"/>
    <a:srgbClr val="4BB6E0"/>
    <a:srgbClr val="F6F8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18"/>
    <p:restoredTop sz="94306"/>
  </p:normalViewPr>
  <p:slideViewPr>
    <p:cSldViewPr snapToGrid="0" snapToObjects="1">
      <p:cViewPr varScale="1">
        <p:scale>
          <a:sx n="106" d="100"/>
          <a:sy n="106" d="100"/>
        </p:scale>
        <p:origin x="97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3408CD-6F30-B04D-A8A9-905F69127FBA}" type="datetimeFigureOut">
              <a:rPr lang="ru-RU" smtClean="0"/>
              <a:t>21.07.2022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4A45D-0113-FD4D-A234-5C0FE4F642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4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44A45D-0113-FD4D-A234-5C0FE4F642E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56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xmlns="" id="{937E3C77-DAE9-9D9A-9C72-6F7D0F4657B4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xmlns="" id="{34EF17AC-30FF-0209-21B7-A153A7D34709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4798D1-9B93-A0D5-C20E-13031112B7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04838" y="572864"/>
            <a:ext cx="7061860" cy="2487541"/>
          </a:xfrm>
        </p:spPr>
        <p:txBody>
          <a:bodyPr anchor="b"/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9964D80-4043-765E-0B35-68C8D1C3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704838" y="3354199"/>
            <a:ext cx="7061860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D89A019-2C34-69F6-9B3D-848A7E3DC912}"/>
              </a:ext>
            </a:extLst>
          </p:cNvPr>
          <p:cNvSpPr/>
          <p:nvPr userDrawn="1"/>
        </p:nvSpPr>
        <p:spPr>
          <a:xfrm>
            <a:off x="425302" y="0"/>
            <a:ext cx="3882631" cy="6857999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4FDCE63-1A48-AB80-DDF7-6A82AB0C87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265" b="99467" l="79" r="98424">
                        <a14:foregroundMark x1="12057" y1="10586" x2="29551" y2="15080"/>
                        <a14:foregroundMark x1="32309" y1="14090" x2="21355" y2="20564"/>
                        <a14:foregroundMark x1="21355" y1="20564" x2="11348" y2="30998"/>
                        <a14:foregroundMark x1="11348" y1="30998" x2="5595" y2="47372"/>
                        <a14:foregroundMark x1="5595" y1="47372" x2="5516" y2="60548"/>
                        <a14:foregroundMark x1="5516" y1="60548" x2="23247" y2="77685"/>
                        <a14:foregroundMark x1="23247" y1="77685" x2="51221" y2="82635"/>
                        <a14:foregroundMark x1="51221" y1="82635" x2="52561" y2="82178"/>
                        <a14:foregroundMark x1="88574" y1="58644" x2="91883" y2="71668"/>
                        <a14:foregroundMark x1="91883" y1="71668" x2="89125" y2="82711"/>
                        <a14:foregroundMark x1="89125" y1="82711" x2="83767" y2="90099"/>
                        <a14:foregroundMark x1="44681" y1="74029" x2="53822" y2="67098"/>
                        <a14:foregroundMark x1="53822" y1="67098" x2="61466" y2="74410"/>
                        <a14:foregroundMark x1="3704" y1="7464" x2="83530" y2="11348"/>
                        <a14:foregroundMark x1="83530" y1="11348" x2="93381" y2="23686"/>
                        <a14:foregroundMark x1="93381" y1="23686" x2="93144" y2="84158"/>
                        <a14:foregroundMark x1="93144" y1="84158" x2="35697" y2="88271"/>
                        <a14:foregroundMark x1="35697" y1="88271" x2="20804" y2="86596"/>
                        <a14:foregroundMark x1="20804" y1="86596" x2="14184" y2="83930"/>
                        <a14:foregroundMark x1="1576" y1="94212" x2="47439" y2="94440"/>
                        <a14:foregroundMark x1="47439" y1="94440" x2="80378" y2="92993"/>
                        <a14:foregroundMark x1="80378" y1="92993" x2="97321" y2="94440"/>
                        <a14:foregroundMark x1="1182" y1="98401" x2="49251" y2="98553"/>
                        <a14:foregroundMark x1="49251" y1="98553" x2="93538" y2="93298"/>
                        <a14:foregroundMark x1="93538" y1="93298" x2="97321" y2="98401"/>
                        <a14:foregroundMark x1="97321" y1="85834" x2="97478" y2="97182"/>
                        <a14:foregroundMark x1="97478" y1="97182" x2="68716" y2="99695"/>
                        <a14:foregroundMark x1="68716" y1="99695" x2="68479" y2="99467"/>
                        <a14:foregroundMark x1="13554" y1="86443" x2="1576" y2="89337"/>
                        <a14:foregroundMark x1="1576" y1="89337" x2="79" y2="95659"/>
                        <a14:foregroundMark x1="1576" y1="85529" x2="48936" y2="84235"/>
                        <a14:foregroundMark x1="98131" y1="63060" x2="98025" y2="72768"/>
                        <a14:foregroundMark x1="54531" y1="27647" x2="72971" y2="28408"/>
                        <a14:foregroundMark x1="72971" y1="28408" x2="69031" y2="19193"/>
                        <a14:foregroundMark x1="57841" y1="31912" x2="72104" y2="31912"/>
                        <a14:foregroundMark x1="62096" y1="34958" x2="65721" y2="32902"/>
                        <a14:foregroundMark x1="7959" y1="16679" x2="6777" y2="21554"/>
                        <a14:foregroundMark x1="48779" y1="4265" x2="56501" y2="5179"/>
                        <a14:foregroundMark x1="66036" y1="88652" x2="69819" y2="89642"/>
                        <a14:foregroundMark x1="32467" y1="90937" x2="32309" y2="95354"/>
                        <a14:backgroundMark x1="97084" y1="27494" x2="97084" y2="22239"/>
                        <a14:backgroundMark x1="97636" y1="42879" x2="98503" y2="34349"/>
                        <a14:backgroundMark x1="98503" y1="28256" x2="98503" y2="7921"/>
                        <a14:backgroundMark x1="97636" y1="80350" x2="99921" y2="74257"/>
                        <a14:backgroundMark x1="97951" y1="55369" x2="98424" y2="46535"/>
                        <a14:backgroundMark x1="98582" y1="42346" x2="98582" y2="36558"/>
                        <a14:backgroundMark x1="96217" y1="7464" x2="97636" y2="28104"/>
                        <a14:backgroundMark x1="96848" y1="29931" x2="96848" y2="33968"/>
                        <a14:backgroundMark x1="97794" y1="39299" x2="97951" y2="26580"/>
                        <a14:backgroundMark x1="97163" y1="26809" x2="97400" y2="36481"/>
                        <a14:backgroundMark x1="98503" y1="39985" x2="98976" y2="57883"/>
                        <a14:backgroundMark x1="97006" y1="77075" x2="98976" y2="71668"/>
                        <a14:backgroundMark x1="97242" y1="59177" x2="98030" y2="60396"/>
                        <a14:backgroundMark x1="97715" y1="78522" x2="98424" y2="72430"/>
                        <a14:backgroundMark x1="97636" y1="61005" x2="97951" y2="62148"/>
                        <a14:backgroundMark x1="97557" y1="57273" x2="98582" y2="62986"/>
                        <a14:backgroundMark x1="96848" y1="75248" x2="98503" y2="70830"/>
                        <a14:backgroundMark x1="97715" y1="79665" x2="98266" y2="72430"/>
                        <a14:backgroundMark x1="97872" y1="72734" x2="97636" y2="73724"/>
                        <a14:backgroundMark x1="97557" y1="78751" x2="97636" y2="81721"/>
                        <a14:backgroundMark x1="97400" y1="75628" x2="98188" y2="735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85129"/>
          <a:stretch/>
        </p:blipFill>
        <p:spPr>
          <a:xfrm>
            <a:off x="1035780" y="3245476"/>
            <a:ext cx="2793635" cy="429843"/>
          </a:xfrm>
          <a:prstGeom prst="rect">
            <a:avLst/>
          </a:prstGeom>
        </p:spPr>
      </p:pic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xmlns="" id="{F680884E-A645-A7D1-CA66-6034C6343CD3}"/>
              </a:ext>
            </a:extLst>
          </p:cNvPr>
          <p:cNvGrpSpPr/>
          <p:nvPr userDrawn="1"/>
        </p:nvGrpSpPr>
        <p:grpSpPr>
          <a:xfrm>
            <a:off x="-13293" y="5284981"/>
            <a:ext cx="12257115" cy="1203674"/>
            <a:chOff x="-13293" y="5284981"/>
            <a:chExt cx="12257115" cy="1203674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064CDED5-5528-C42D-E9CE-EF4D2C2D1808}"/>
                </a:ext>
              </a:extLst>
            </p:cNvPr>
            <p:cNvSpPr/>
            <p:nvPr userDrawn="1"/>
          </p:nvSpPr>
          <p:spPr>
            <a:xfrm>
              <a:off x="3122026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32E44BE6-BED4-466D-1AED-579F9349342E}"/>
                </a:ext>
              </a:extLst>
            </p:cNvPr>
            <p:cNvSpPr/>
            <p:nvPr userDrawn="1"/>
          </p:nvSpPr>
          <p:spPr>
            <a:xfrm>
              <a:off x="-13293" y="5284981"/>
              <a:ext cx="7204363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B1EE3AB3-4407-1BEA-4583-D87FE53EE1DE}"/>
                </a:ext>
              </a:extLst>
            </p:cNvPr>
            <p:cNvSpPr/>
            <p:nvPr userDrawn="1"/>
          </p:nvSpPr>
          <p:spPr>
            <a:xfrm>
              <a:off x="3122026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530F88B7-60B7-98D6-9775-320E80B95878}"/>
                </a:ext>
              </a:extLst>
            </p:cNvPr>
            <p:cNvSpPr/>
            <p:nvPr userDrawn="1"/>
          </p:nvSpPr>
          <p:spPr>
            <a:xfrm>
              <a:off x="3716959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2CF930A1-7D24-44E5-7BB5-D16A09A0FA07}"/>
                </a:ext>
              </a:extLst>
            </p:cNvPr>
            <p:cNvSpPr/>
            <p:nvPr userDrawn="1"/>
          </p:nvSpPr>
          <p:spPr>
            <a:xfrm>
              <a:off x="3716959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359A3FFC-1876-9856-06B5-5480D736FD2A}"/>
                </a:ext>
              </a:extLst>
            </p:cNvPr>
            <p:cNvSpPr/>
            <p:nvPr userDrawn="1"/>
          </p:nvSpPr>
          <p:spPr>
            <a:xfrm>
              <a:off x="4311892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14C3CD81-2630-33B9-FECC-4546A65EC7D4}"/>
                </a:ext>
              </a:extLst>
            </p:cNvPr>
            <p:cNvSpPr/>
            <p:nvPr userDrawn="1"/>
          </p:nvSpPr>
          <p:spPr>
            <a:xfrm>
              <a:off x="4311892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5416DB94-529C-0D28-AC2C-CE08CEFCF92B}"/>
                </a:ext>
              </a:extLst>
            </p:cNvPr>
            <p:cNvSpPr/>
            <p:nvPr userDrawn="1"/>
          </p:nvSpPr>
          <p:spPr>
            <a:xfrm>
              <a:off x="4906825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4735C919-CFF1-2612-0667-5F0B0AABF86C}"/>
                </a:ext>
              </a:extLst>
            </p:cNvPr>
            <p:cNvSpPr/>
            <p:nvPr userDrawn="1"/>
          </p:nvSpPr>
          <p:spPr>
            <a:xfrm>
              <a:off x="4906825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2FCD59A2-44BB-4258-67B3-09E6A9EE7D97}"/>
                </a:ext>
              </a:extLst>
            </p:cNvPr>
            <p:cNvSpPr/>
            <p:nvPr userDrawn="1"/>
          </p:nvSpPr>
          <p:spPr>
            <a:xfrm>
              <a:off x="5483876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711A5ED3-1920-BB91-3CF7-C21D567614F1}"/>
                </a:ext>
              </a:extLst>
            </p:cNvPr>
            <p:cNvSpPr/>
            <p:nvPr userDrawn="1"/>
          </p:nvSpPr>
          <p:spPr>
            <a:xfrm>
              <a:off x="5483876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0D6244C2-F3B9-EEA2-DBD3-69658E13E982}"/>
                </a:ext>
              </a:extLst>
            </p:cNvPr>
            <p:cNvSpPr/>
            <p:nvPr userDrawn="1"/>
          </p:nvSpPr>
          <p:spPr>
            <a:xfrm>
              <a:off x="6078809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225EA9F7-508B-0838-A0D6-A0F42CDD93C6}"/>
                </a:ext>
              </a:extLst>
            </p:cNvPr>
            <p:cNvSpPr/>
            <p:nvPr userDrawn="1"/>
          </p:nvSpPr>
          <p:spPr>
            <a:xfrm>
              <a:off x="6078809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6565D2EF-AF31-AB11-C552-5B490E46F086}"/>
                </a:ext>
              </a:extLst>
            </p:cNvPr>
            <p:cNvSpPr/>
            <p:nvPr userDrawn="1"/>
          </p:nvSpPr>
          <p:spPr>
            <a:xfrm>
              <a:off x="668219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CCC805F0-16AD-7E4F-8A12-2B9942BBC4DA}"/>
                </a:ext>
              </a:extLst>
            </p:cNvPr>
            <p:cNvSpPr/>
            <p:nvPr userDrawn="1"/>
          </p:nvSpPr>
          <p:spPr>
            <a:xfrm>
              <a:off x="668219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148B5FD5-D489-81BC-82D4-42424647249A}"/>
                </a:ext>
              </a:extLst>
            </p:cNvPr>
            <p:cNvSpPr/>
            <p:nvPr userDrawn="1"/>
          </p:nvSpPr>
          <p:spPr>
            <a:xfrm>
              <a:off x="15387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1F9C56CD-A32A-56A1-9447-580B60C5C945}"/>
                </a:ext>
              </a:extLst>
            </p:cNvPr>
            <p:cNvSpPr/>
            <p:nvPr userDrawn="1"/>
          </p:nvSpPr>
          <p:spPr>
            <a:xfrm>
              <a:off x="15387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1153478D-F7C5-3C0F-1800-E7F5C28DCB87}"/>
                </a:ext>
              </a:extLst>
            </p:cNvPr>
            <p:cNvSpPr/>
            <p:nvPr userDrawn="1"/>
          </p:nvSpPr>
          <p:spPr>
            <a:xfrm>
              <a:off x="748811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DCAAC707-273B-F7A8-AC97-661815B82F6E}"/>
                </a:ext>
              </a:extLst>
            </p:cNvPr>
            <p:cNvSpPr/>
            <p:nvPr userDrawn="1"/>
          </p:nvSpPr>
          <p:spPr>
            <a:xfrm>
              <a:off x="748811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xmlns="" id="{02A1B1F3-7C93-004C-083A-BFAB177EA547}"/>
                </a:ext>
              </a:extLst>
            </p:cNvPr>
            <p:cNvSpPr/>
            <p:nvPr userDrawn="1"/>
          </p:nvSpPr>
          <p:spPr>
            <a:xfrm>
              <a:off x="1343744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781540B8-2A86-2B90-6D8C-FBC7346C21F8}"/>
                </a:ext>
              </a:extLst>
            </p:cNvPr>
            <p:cNvSpPr/>
            <p:nvPr userDrawn="1"/>
          </p:nvSpPr>
          <p:spPr>
            <a:xfrm>
              <a:off x="1343744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ADB037CB-2F50-8124-B770-85C9FF8D3F17}"/>
                </a:ext>
              </a:extLst>
            </p:cNvPr>
            <p:cNvSpPr/>
            <p:nvPr userDrawn="1"/>
          </p:nvSpPr>
          <p:spPr>
            <a:xfrm>
              <a:off x="1938677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89C2F453-DAC8-2C45-CA9D-D91E7F8D87F0}"/>
                </a:ext>
              </a:extLst>
            </p:cNvPr>
            <p:cNvSpPr/>
            <p:nvPr userDrawn="1"/>
          </p:nvSpPr>
          <p:spPr>
            <a:xfrm>
              <a:off x="1938677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86082C8C-DC0A-D210-2713-F190ADCFCD73}"/>
                </a:ext>
              </a:extLst>
            </p:cNvPr>
            <p:cNvSpPr/>
            <p:nvPr userDrawn="1"/>
          </p:nvSpPr>
          <p:spPr>
            <a:xfrm>
              <a:off x="2515728" y="541616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43A0CC32-B344-6353-C676-A6CCAF561238}"/>
                </a:ext>
              </a:extLst>
            </p:cNvPr>
            <p:cNvSpPr/>
            <p:nvPr userDrawn="1"/>
          </p:nvSpPr>
          <p:spPr>
            <a:xfrm>
              <a:off x="2515728" y="601376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xmlns="" id="{50F8EF5E-3F35-87B1-13BD-77692E553D31}"/>
                </a:ext>
              </a:extLst>
            </p:cNvPr>
            <p:cNvSpPr/>
            <p:nvPr userDrawn="1"/>
          </p:nvSpPr>
          <p:spPr>
            <a:xfrm>
              <a:off x="3122026" y="539329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xmlns="" id="{F60ECEE4-8DBC-ED80-6078-7B83D203CFEC}"/>
                </a:ext>
              </a:extLst>
            </p:cNvPr>
            <p:cNvSpPr/>
            <p:nvPr userDrawn="1"/>
          </p:nvSpPr>
          <p:spPr>
            <a:xfrm>
              <a:off x="10233033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xmlns="" id="{53DE536C-4E25-4AC8-9B18-805D1A17BCD9}"/>
                </a:ext>
              </a:extLst>
            </p:cNvPr>
            <p:cNvSpPr/>
            <p:nvPr userDrawn="1"/>
          </p:nvSpPr>
          <p:spPr>
            <a:xfrm>
              <a:off x="7106254" y="5287571"/>
              <a:ext cx="5085746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xmlns="" id="{6BA80B6A-CD69-723E-4EE8-AA80B49F7942}"/>
                </a:ext>
              </a:extLst>
            </p:cNvPr>
            <p:cNvSpPr/>
            <p:nvPr userDrawn="1"/>
          </p:nvSpPr>
          <p:spPr>
            <a:xfrm>
              <a:off x="10233033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xmlns="" id="{B0A62B40-5370-065A-F368-1B16755543C4}"/>
                </a:ext>
              </a:extLst>
            </p:cNvPr>
            <p:cNvSpPr/>
            <p:nvPr userDrawn="1"/>
          </p:nvSpPr>
          <p:spPr>
            <a:xfrm>
              <a:off x="10827966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xmlns="" id="{715CA73C-A3F4-BE11-BA8B-F1C4F4270BB2}"/>
                </a:ext>
              </a:extLst>
            </p:cNvPr>
            <p:cNvSpPr/>
            <p:nvPr userDrawn="1"/>
          </p:nvSpPr>
          <p:spPr>
            <a:xfrm>
              <a:off x="10827966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xmlns="" id="{511E20CB-1A3C-FF86-7AD2-81B5ACAB1EEB}"/>
                </a:ext>
              </a:extLst>
            </p:cNvPr>
            <p:cNvSpPr/>
            <p:nvPr userDrawn="1"/>
          </p:nvSpPr>
          <p:spPr>
            <a:xfrm>
              <a:off x="11422899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xmlns="" id="{084E4290-242D-E02B-B4CE-632B3C50301D}"/>
                </a:ext>
              </a:extLst>
            </p:cNvPr>
            <p:cNvSpPr/>
            <p:nvPr userDrawn="1"/>
          </p:nvSpPr>
          <p:spPr>
            <a:xfrm>
              <a:off x="11422899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xmlns="" id="{F60DB5F6-FC0D-DCD6-7B43-62F1678A905D}"/>
                </a:ext>
              </a:extLst>
            </p:cNvPr>
            <p:cNvSpPr/>
            <p:nvPr userDrawn="1"/>
          </p:nvSpPr>
          <p:spPr>
            <a:xfrm>
              <a:off x="10229074" y="5408761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xmlns="" id="{9B26EC04-E410-74D6-C38B-AD477D7C6620}"/>
                </a:ext>
              </a:extLst>
            </p:cNvPr>
            <p:cNvSpPr/>
            <p:nvPr userDrawn="1"/>
          </p:nvSpPr>
          <p:spPr>
            <a:xfrm>
              <a:off x="7264885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xmlns="" id="{605799BC-7E9B-CC74-DDE1-9F95C6EFFE60}"/>
                </a:ext>
              </a:extLst>
            </p:cNvPr>
            <p:cNvSpPr/>
            <p:nvPr userDrawn="1"/>
          </p:nvSpPr>
          <p:spPr>
            <a:xfrm>
              <a:off x="7264885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xmlns="" id="{4B74BD83-028F-6F75-B4F2-7099AD19555F}"/>
                </a:ext>
              </a:extLst>
            </p:cNvPr>
            <p:cNvSpPr/>
            <p:nvPr userDrawn="1"/>
          </p:nvSpPr>
          <p:spPr>
            <a:xfrm>
              <a:off x="7859818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xmlns="" id="{73116A2F-A6D6-05B4-CFD2-3EDB11130EA3}"/>
                </a:ext>
              </a:extLst>
            </p:cNvPr>
            <p:cNvSpPr/>
            <p:nvPr userDrawn="1"/>
          </p:nvSpPr>
          <p:spPr>
            <a:xfrm>
              <a:off x="7859818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xmlns="" id="{D87DCF65-0797-213F-5432-0C941A02FA2B}"/>
                </a:ext>
              </a:extLst>
            </p:cNvPr>
            <p:cNvSpPr/>
            <p:nvPr userDrawn="1"/>
          </p:nvSpPr>
          <p:spPr>
            <a:xfrm>
              <a:off x="8454751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xmlns="" id="{F8B8B89D-1F4C-CEA3-B809-311A8BDFE682}"/>
                </a:ext>
              </a:extLst>
            </p:cNvPr>
            <p:cNvSpPr/>
            <p:nvPr userDrawn="1"/>
          </p:nvSpPr>
          <p:spPr>
            <a:xfrm>
              <a:off x="8454751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xmlns="" id="{CA6A4FDE-02C3-3A1B-C966-04D0BDBA58D7}"/>
                </a:ext>
              </a:extLst>
            </p:cNvPr>
            <p:cNvSpPr/>
            <p:nvPr userDrawn="1"/>
          </p:nvSpPr>
          <p:spPr>
            <a:xfrm>
              <a:off x="9049684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xmlns="" id="{D5BE7D58-7977-EFA6-7475-7477100406D7}"/>
                </a:ext>
              </a:extLst>
            </p:cNvPr>
            <p:cNvSpPr/>
            <p:nvPr userDrawn="1"/>
          </p:nvSpPr>
          <p:spPr>
            <a:xfrm>
              <a:off x="9049684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xmlns="" id="{92CA43FD-636E-AAD0-C235-D85F6A8F4AC5}"/>
                </a:ext>
              </a:extLst>
            </p:cNvPr>
            <p:cNvSpPr/>
            <p:nvPr userDrawn="1"/>
          </p:nvSpPr>
          <p:spPr>
            <a:xfrm>
              <a:off x="9626735" y="540522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xmlns="" id="{BF168A32-5A4E-EB99-7E81-EC92295A98CF}"/>
                </a:ext>
              </a:extLst>
            </p:cNvPr>
            <p:cNvSpPr/>
            <p:nvPr userDrawn="1"/>
          </p:nvSpPr>
          <p:spPr>
            <a:xfrm>
              <a:off x="9626735" y="600282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xmlns="" id="{048859B9-0335-6E9C-EDDD-156A4CF20372}"/>
                </a:ext>
              </a:extLst>
            </p:cNvPr>
            <p:cNvSpPr/>
            <p:nvPr userDrawn="1"/>
          </p:nvSpPr>
          <p:spPr>
            <a:xfrm>
              <a:off x="11934478" y="540845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xmlns="" id="{8847A478-6F1A-2B37-E249-F4F7C0C2EB3B}"/>
                </a:ext>
              </a:extLst>
            </p:cNvPr>
            <p:cNvSpPr/>
            <p:nvPr userDrawn="1"/>
          </p:nvSpPr>
          <p:spPr>
            <a:xfrm>
              <a:off x="11934478" y="60060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60A99D9-9E19-7423-7899-CE37A85BE1D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65490" y="4045465"/>
            <a:ext cx="859582" cy="8675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A21744-7A96-11EC-C083-C468E8F875D2}"/>
              </a:ext>
            </a:extLst>
          </p:cNvPr>
          <p:cNvSpPr txBox="1"/>
          <p:nvPr userDrawn="1"/>
        </p:nvSpPr>
        <p:spPr>
          <a:xfrm>
            <a:off x="4453467" y="47921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876D442-383F-3BF0-7DCC-9D04E9262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42" b="98160" l="426" r="96875">
                        <a14:foregroundMark x1="6392" y1="33589" x2="14489" y2="80982"/>
                        <a14:foregroundMark x1="14489" y1="80982" x2="39489" y2="86350"/>
                        <a14:foregroundMark x1="39489" y1="86350" x2="79403" y2="85276"/>
                        <a14:foregroundMark x1="79403" y1="85276" x2="72159" y2="24387"/>
                        <a14:foregroundMark x1="72159" y1="24387" x2="48580" y2="39264"/>
                        <a14:foregroundMark x1="48580" y1="39264" x2="35938" y2="55521"/>
                        <a14:foregroundMark x1="35938" y1="55521" x2="59943" y2="53374"/>
                        <a14:foregroundMark x1="59943" y1="53374" x2="64205" y2="50920"/>
                        <a14:foregroundMark x1="994" y1="15184" x2="6818" y2="86043"/>
                        <a14:foregroundMark x1="2841" y1="96012" x2="55540" y2="92025"/>
                        <a14:foregroundMark x1="90483" y1="98160" x2="86506" y2="37423"/>
                        <a14:foregroundMark x1="96591" y1="82362" x2="96875" y2="52147"/>
                        <a14:foregroundMark x1="45455" y1="8742" x2="50284" y2="9049"/>
                        <a14:foregroundMark x1="23153" y1="40798" x2="45028" y2="30061"/>
                        <a14:foregroundMark x1="17045" y1="55061" x2="40767" y2="43712"/>
                        <a14:foregroundMark x1="70739" y1="94018" x2="89489" y2="89724"/>
                        <a14:foregroundMark x1="12642" y1="37117" x2="40057" y2="84816"/>
                        <a14:foregroundMark x1="11364" y1="51074" x2="30540" y2="71012"/>
                        <a14:foregroundMark x1="27557" y1="51687" x2="40057" y2="59816"/>
                        <a14:foregroundMark x1="44886" y1="43865" x2="60795" y2="644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0267" y="720976"/>
            <a:ext cx="2652700" cy="245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68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945" y="412329"/>
            <a:ext cx="10858993" cy="852267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397855"/>
            <a:ext cx="10858994" cy="1870640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CB632301-C30C-2073-FBA1-E74C181725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9794" y="3401754"/>
            <a:ext cx="5330825" cy="2904699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Рисунок 4">
            <a:extLst>
              <a:ext uri="{FF2B5EF4-FFF2-40B4-BE49-F238E27FC236}">
                <a16:creationId xmlns:a16="http://schemas.microsoft.com/office/drawing/2014/main" xmlns="" id="{55686E08-534E-D526-0FFD-56C6BA3E594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01753"/>
            <a:ext cx="5330825" cy="2904699"/>
          </a:xfrm>
        </p:spPr>
        <p:txBody>
          <a:bodyPr/>
          <a:lstStyle/>
          <a:p>
            <a:endParaRPr lang="ru-RU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5E1A8105-1CC0-2D67-9D5F-867332BD9C0F}"/>
              </a:ext>
            </a:extLst>
          </p:cNvPr>
          <p:cNvSpPr/>
          <p:nvPr userDrawn="1"/>
        </p:nvSpPr>
        <p:spPr>
          <a:xfrm rot="5400000">
            <a:off x="11638649" y="2137250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144CA2DE-B638-C9D8-28F2-61B631482096}"/>
              </a:ext>
            </a:extLst>
          </p:cNvPr>
          <p:cNvSpPr/>
          <p:nvPr userDrawn="1"/>
        </p:nvSpPr>
        <p:spPr>
          <a:xfrm rot="5400000">
            <a:off x="11638649" y="1602334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04F76072-36C5-BA83-C2EC-1E6650A9D181}"/>
              </a:ext>
            </a:extLst>
          </p:cNvPr>
          <p:cNvSpPr/>
          <p:nvPr userDrawn="1"/>
        </p:nvSpPr>
        <p:spPr>
          <a:xfrm rot="5400000">
            <a:off x="11639658" y="1869792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6B9650B1-B4F2-098C-E872-59521CC840B0}"/>
              </a:ext>
            </a:extLst>
          </p:cNvPr>
          <p:cNvSpPr/>
          <p:nvPr userDrawn="1"/>
        </p:nvSpPr>
        <p:spPr>
          <a:xfrm rot="5400000">
            <a:off x="11638649" y="2939624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BE6B430B-3467-EEB3-665F-1867E88D39FA}"/>
              </a:ext>
            </a:extLst>
          </p:cNvPr>
          <p:cNvSpPr/>
          <p:nvPr userDrawn="1"/>
        </p:nvSpPr>
        <p:spPr>
          <a:xfrm rot="5400000">
            <a:off x="11638649" y="2404708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1F0B14B5-6FA4-0A14-177E-4FE019B28EE3}"/>
              </a:ext>
            </a:extLst>
          </p:cNvPr>
          <p:cNvSpPr/>
          <p:nvPr userDrawn="1"/>
        </p:nvSpPr>
        <p:spPr>
          <a:xfrm rot="5400000">
            <a:off x="11639658" y="2672166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543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2">
            <a:extLst>
              <a:ext uri="{FF2B5EF4-FFF2-40B4-BE49-F238E27FC236}">
                <a16:creationId xmlns:a16="http://schemas.microsoft.com/office/drawing/2014/main" xmlns="" id="{F67EE83A-8F15-6AC4-FE68-47EFD310657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4946215" y="5140094"/>
            <a:ext cx="6790767" cy="1244903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l">
              <a:buNone/>
              <a:defRPr>
                <a:solidFill>
                  <a:schemeClr val="tx2"/>
                </a:solidFill>
              </a:defRPr>
            </a:lvl2pPr>
            <a:lvl3pPr marL="914400" indent="0" algn="l">
              <a:buNone/>
              <a:defRPr>
                <a:solidFill>
                  <a:schemeClr val="tx2"/>
                </a:solidFill>
              </a:defRPr>
            </a:lvl3pPr>
            <a:lvl4pPr marL="1371600" indent="0" algn="l">
              <a:buNone/>
              <a:defRPr>
                <a:solidFill>
                  <a:schemeClr val="tx2"/>
                </a:solidFill>
              </a:defRPr>
            </a:lvl4pPr>
            <a:lvl5pPr marL="1828800" indent="0" algn="l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Рисунок 4">
            <a:extLst>
              <a:ext uri="{FF2B5EF4-FFF2-40B4-BE49-F238E27FC236}">
                <a16:creationId xmlns:a16="http://schemas.microsoft.com/office/drawing/2014/main" xmlns="" id="{E7FE3A3C-00A8-BD16-CC3C-E2E4CFD2402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43751" y="3845858"/>
            <a:ext cx="3307978" cy="25391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xmlns="" id="{0EA513C8-E6F5-5F09-A984-0F4D020AFE7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43751" y="400120"/>
            <a:ext cx="6790767" cy="1244903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>
            <a:lvl1pPr marL="0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r">
              <a:buNone/>
              <a:defRPr>
                <a:solidFill>
                  <a:schemeClr val="tx2"/>
                </a:solidFill>
              </a:defRPr>
            </a:lvl2pPr>
            <a:lvl3pPr marL="914400" indent="0" algn="r">
              <a:buNone/>
              <a:defRPr>
                <a:solidFill>
                  <a:schemeClr val="tx2"/>
                </a:solidFill>
              </a:defRPr>
            </a:lvl3pPr>
            <a:lvl4pPr marL="1371600" indent="0" algn="r">
              <a:buNone/>
              <a:defRPr>
                <a:solidFill>
                  <a:schemeClr val="tx2"/>
                </a:solidFill>
              </a:defRPr>
            </a:lvl4pPr>
            <a:lvl5pPr marL="1828800" indent="0" algn="r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Рисунок 4">
            <a:extLst>
              <a:ext uri="{FF2B5EF4-FFF2-40B4-BE49-F238E27FC236}">
                <a16:creationId xmlns:a16="http://schemas.microsoft.com/office/drawing/2014/main" xmlns="" id="{1B37C7AA-0057-0F9D-FDDE-6E0A8105451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41598" y="400120"/>
            <a:ext cx="3307978" cy="253914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EDDAB7F-2B86-5BF9-3AEC-EF3DBEE6DCE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838575" y="2379663"/>
            <a:ext cx="4403725" cy="2460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xmlns="" id="{A0E6CB1B-63CF-4E8D-EEFC-EF6AA275C1B8}"/>
              </a:ext>
            </a:extLst>
          </p:cNvPr>
          <p:cNvSpPr/>
          <p:nvPr userDrawn="1"/>
        </p:nvSpPr>
        <p:spPr>
          <a:xfrm rot="5400000">
            <a:off x="7333330" y="1114476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xmlns="" id="{5D0FBE4A-956F-22A4-B30D-1FC05A7F9695}"/>
              </a:ext>
            </a:extLst>
          </p:cNvPr>
          <p:cNvSpPr/>
          <p:nvPr userDrawn="1"/>
        </p:nvSpPr>
        <p:spPr>
          <a:xfrm rot="5400000">
            <a:off x="7334339" y="1381934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xmlns="" id="{3B86CEA2-177B-7714-84A1-6D64A1699194}"/>
              </a:ext>
            </a:extLst>
          </p:cNvPr>
          <p:cNvSpPr/>
          <p:nvPr userDrawn="1"/>
        </p:nvSpPr>
        <p:spPr>
          <a:xfrm rot="5400000">
            <a:off x="7331312" y="565439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xmlns="" id="{746D9EA5-DB57-4680-FDBB-7E02934171C0}"/>
              </a:ext>
            </a:extLst>
          </p:cNvPr>
          <p:cNvSpPr/>
          <p:nvPr userDrawn="1"/>
        </p:nvSpPr>
        <p:spPr>
          <a:xfrm rot="5400000">
            <a:off x="7332321" y="832897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xmlns="" id="{2CFA7EC8-AB4C-FED5-C710-906D15A6375D}"/>
              </a:ext>
            </a:extLst>
          </p:cNvPr>
          <p:cNvSpPr/>
          <p:nvPr userDrawn="1"/>
        </p:nvSpPr>
        <p:spPr>
          <a:xfrm rot="5400000">
            <a:off x="4633673" y="5825050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xmlns="" id="{74CCDD24-53AC-6BF1-3BD3-B0A2C8B48A84}"/>
              </a:ext>
            </a:extLst>
          </p:cNvPr>
          <p:cNvSpPr/>
          <p:nvPr userDrawn="1"/>
        </p:nvSpPr>
        <p:spPr>
          <a:xfrm rot="5400000">
            <a:off x="4634682" y="6092508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36E52B4E-1726-EF3F-CBCA-77C2075B99A8}"/>
              </a:ext>
            </a:extLst>
          </p:cNvPr>
          <p:cNvSpPr/>
          <p:nvPr userDrawn="1"/>
        </p:nvSpPr>
        <p:spPr>
          <a:xfrm rot="5400000">
            <a:off x="4631655" y="5276013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1465838C-B23F-1EA9-5308-9C628712DAF7}"/>
              </a:ext>
            </a:extLst>
          </p:cNvPr>
          <p:cNvSpPr/>
          <p:nvPr userDrawn="1"/>
        </p:nvSpPr>
        <p:spPr>
          <a:xfrm rot="5400000">
            <a:off x="4632664" y="5543471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2772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5C75DCCC-847F-6897-B9FA-8E22A34F9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461" y="281291"/>
            <a:ext cx="10858993" cy="1325563"/>
          </a:xfrm>
        </p:spPr>
        <p:txBody>
          <a:bodyPr>
            <a:normAutofit/>
          </a:bodyPr>
          <a:lstStyle>
            <a:lvl1pPr algn="just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76A53E0B-C0D6-EE65-7105-22CAAB7ED2F0}"/>
              </a:ext>
            </a:extLst>
          </p:cNvPr>
          <p:cNvGrpSpPr/>
          <p:nvPr userDrawn="1"/>
        </p:nvGrpSpPr>
        <p:grpSpPr>
          <a:xfrm>
            <a:off x="532106" y="220795"/>
            <a:ext cx="11019433" cy="1446553"/>
            <a:chOff x="523200" y="357295"/>
            <a:chExt cx="11019433" cy="1446553"/>
          </a:xfrm>
          <a:solidFill>
            <a:schemeClr val="bg1">
              <a:lumMod val="95000"/>
            </a:schemeClr>
          </a:solidFill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1178F38F-CA29-F2AA-ACE5-15175A941F6B}"/>
                </a:ext>
              </a:extLst>
            </p:cNvPr>
            <p:cNvSpPr/>
            <p:nvPr userDrawn="1"/>
          </p:nvSpPr>
          <p:spPr>
            <a:xfrm>
              <a:off x="523200" y="357295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6AEE27A7-F4B0-506F-CBF2-9F9E4020176B}"/>
                </a:ext>
              </a:extLst>
            </p:cNvPr>
            <p:cNvSpPr/>
            <p:nvPr userDrawn="1"/>
          </p:nvSpPr>
          <p:spPr>
            <a:xfrm rot="5400000">
              <a:off x="-135858" y="1025990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71FB71FA-5461-6E2D-CD00-5F3A9382223C}"/>
                </a:ext>
              </a:extLst>
            </p:cNvPr>
            <p:cNvSpPr/>
            <p:nvPr userDrawn="1"/>
          </p:nvSpPr>
          <p:spPr>
            <a:xfrm rot="5400000">
              <a:off x="10764370" y="1025991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AE0A2D73-C258-BC22-4D43-5C4DC3446B47}"/>
                </a:ext>
              </a:extLst>
            </p:cNvPr>
            <p:cNvSpPr/>
            <p:nvPr userDrawn="1"/>
          </p:nvSpPr>
          <p:spPr>
            <a:xfrm>
              <a:off x="527099" y="1685048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1769951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15D00E87-AFE6-7AE5-371D-CC21936B68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050" y="1306286"/>
            <a:ext cx="6497637" cy="534702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xmlns="" id="{E50972DE-F3E2-63C4-74F8-E0258849487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70688" y="214313"/>
            <a:ext cx="4960937" cy="6245225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FBF6AED3-6FC8-6F80-316A-99DBCBF7A6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3051" y="178605"/>
            <a:ext cx="6497638" cy="1325563"/>
          </a:xfrm>
        </p:spPr>
        <p:txBody>
          <a:bodyPr>
            <a:normAutofit/>
          </a:bodyPr>
          <a:lstStyle>
            <a:lvl1pPr algn="just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BE01A6FA-AABD-D437-75F7-9C2AEA67E629}"/>
              </a:ext>
            </a:extLst>
          </p:cNvPr>
          <p:cNvGrpSpPr/>
          <p:nvPr userDrawn="1"/>
        </p:nvGrpSpPr>
        <p:grpSpPr>
          <a:xfrm rot="5400000">
            <a:off x="10963554" y="1044415"/>
            <a:ext cx="2329132" cy="240303"/>
            <a:chOff x="10887" y="6351002"/>
            <a:chExt cx="4810495" cy="516648"/>
          </a:xfrm>
        </p:grpSpPr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72695318-61E3-68C9-8AC5-1E30DD8FE1D8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FFAD6B51-6CFE-75B2-2C63-FA66184CE0F5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22C8C741-AA99-B114-2652-4F510CD3EC8C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961E48EC-BE19-04BB-AE34-E758D2F84C5C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AAD8B9F5-4D2F-4296-18CB-D972B6FA28DF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8AE683E8-53A5-54F4-381D-7E92D173DF73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99F3A38F-1EBE-C7F1-606A-269DD9C9EEED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D896B601-EEE0-B22F-A839-087A1554245B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B1FF6881-7951-F778-4568-26DFA80A039B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7A1F192C-C20D-34EB-1FE8-393B4C921A4E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5726886C-5966-77B7-7315-CC1F62B8FA58}"/>
              </a:ext>
            </a:extLst>
          </p:cNvPr>
          <p:cNvSpPr/>
          <p:nvPr userDrawn="1"/>
        </p:nvSpPr>
        <p:spPr>
          <a:xfrm rot="5400000">
            <a:off x="12046362" y="2375507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C44BED95-5AA3-F534-CE4F-4C2EFEF60B26}"/>
              </a:ext>
            </a:extLst>
          </p:cNvPr>
          <p:cNvSpPr/>
          <p:nvPr userDrawn="1"/>
        </p:nvSpPr>
        <p:spPr>
          <a:xfrm rot="5400000">
            <a:off x="12047371" y="2642965"/>
            <a:ext cx="149777" cy="144769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66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CA0ED5E6-B22C-7B6B-3334-5C31211B5B54}"/>
              </a:ext>
            </a:extLst>
          </p:cNvPr>
          <p:cNvGrpSpPr/>
          <p:nvPr userDrawn="1"/>
        </p:nvGrpSpPr>
        <p:grpSpPr>
          <a:xfrm>
            <a:off x="-11267" y="-1"/>
            <a:ext cx="12203267" cy="6858001"/>
            <a:chOff x="-11267" y="-1"/>
            <a:chExt cx="12203267" cy="6858001"/>
          </a:xfrm>
          <a:solidFill>
            <a:schemeClr val="bg1">
              <a:lumMod val="95000"/>
            </a:schemeClr>
          </a:solidFill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xmlns="" id="{712765BB-A450-B35A-0556-ADF116DD1E43}"/>
                </a:ext>
              </a:extLst>
            </p:cNvPr>
            <p:cNvSpPr/>
            <p:nvPr userDrawn="1"/>
          </p:nvSpPr>
          <p:spPr>
            <a:xfrm>
              <a:off x="0" y="1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A1E7E1C5-C78A-D51A-BF47-979EF215CBFD}"/>
                </a:ext>
              </a:extLst>
            </p:cNvPr>
            <p:cNvSpPr/>
            <p:nvPr userDrawn="1"/>
          </p:nvSpPr>
          <p:spPr>
            <a:xfrm>
              <a:off x="0" y="6578930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837C1A66-87E6-DDD2-CEEF-259DD6BFCE0E}"/>
                </a:ext>
              </a:extLst>
            </p:cNvPr>
            <p:cNvSpPr/>
            <p:nvPr userDrawn="1"/>
          </p:nvSpPr>
          <p:spPr>
            <a:xfrm rot="5400000">
              <a:off x="-3298067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F859AEE2-5B2F-26B5-4A31-4EB679381B8C}"/>
                </a:ext>
              </a:extLst>
            </p:cNvPr>
            <p:cNvSpPr/>
            <p:nvPr userDrawn="1"/>
          </p:nvSpPr>
          <p:spPr>
            <a:xfrm rot="5400000">
              <a:off x="8620800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001599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xmlns="" id="{937E3C77-DAE9-9D9A-9C72-6F7D0F4657B4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xmlns="" id="{34EF17AC-30FF-0209-21B7-A153A7D34709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D89A019-2C34-69F6-9B3D-848A7E3DC912}"/>
              </a:ext>
            </a:extLst>
          </p:cNvPr>
          <p:cNvSpPr/>
          <p:nvPr userDrawn="1"/>
        </p:nvSpPr>
        <p:spPr>
          <a:xfrm>
            <a:off x="425302" y="0"/>
            <a:ext cx="5084501" cy="6857999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1" name="Группа 110">
            <a:extLst>
              <a:ext uri="{FF2B5EF4-FFF2-40B4-BE49-F238E27FC236}">
                <a16:creationId xmlns:a16="http://schemas.microsoft.com/office/drawing/2014/main" xmlns="" id="{F680884E-A645-A7D1-CA66-6034C6343CD3}"/>
              </a:ext>
            </a:extLst>
          </p:cNvPr>
          <p:cNvGrpSpPr/>
          <p:nvPr userDrawn="1"/>
        </p:nvGrpSpPr>
        <p:grpSpPr>
          <a:xfrm>
            <a:off x="-13293" y="5284981"/>
            <a:ext cx="12257115" cy="1203674"/>
            <a:chOff x="-13293" y="5284981"/>
            <a:chExt cx="12257115" cy="1203674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064CDED5-5528-C42D-E9CE-EF4D2C2D1808}"/>
                </a:ext>
              </a:extLst>
            </p:cNvPr>
            <p:cNvSpPr/>
            <p:nvPr userDrawn="1"/>
          </p:nvSpPr>
          <p:spPr>
            <a:xfrm>
              <a:off x="3122026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32E44BE6-BED4-466D-1AED-579F9349342E}"/>
                </a:ext>
              </a:extLst>
            </p:cNvPr>
            <p:cNvSpPr/>
            <p:nvPr userDrawn="1"/>
          </p:nvSpPr>
          <p:spPr>
            <a:xfrm>
              <a:off x="-13293" y="5284981"/>
              <a:ext cx="7204363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B1EE3AB3-4407-1BEA-4583-D87FE53EE1DE}"/>
                </a:ext>
              </a:extLst>
            </p:cNvPr>
            <p:cNvSpPr/>
            <p:nvPr userDrawn="1"/>
          </p:nvSpPr>
          <p:spPr>
            <a:xfrm>
              <a:off x="3122026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530F88B7-60B7-98D6-9775-320E80B95878}"/>
                </a:ext>
              </a:extLst>
            </p:cNvPr>
            <p:cNvSpPr/>
            <p:nvPr userDrawn="1"/>
          </p:nvSpPr>
          <p:spPr>
            <a:xfrm>
              <a:off x="3716959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2CF930A1-7D24-44E5-7BB5-D16A09A0FA07}"/>
                </a:ext>
              </a:extLst>
            </p:cNvPr>
            <p:cNvSpPr/>
            <p:nvPr userDrawn="1"/>
          </p:nvSpPr>
          <p:spPr>
            <a:xfrm>
              <a:off x="3716959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359A3FFC-1876-9856-06B5-5480D736FD2A}"/>
                </a:ext>
              </a:extLst>
            </p:cNvPr>
            <p:cNvSpPr/>
            <p:nvPr userDrawn="1"/>
          </p:nvSpPr>
          <p:spPr>
            <a:xfrm>
              <a:off x="4311892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14C3CD81-2630-33B9-FECC-4546A65EC7D4}"/>
                </a:ext>
              </a:extLst>
            </p:cNvPr>
            <p:cNvSpPr/>
            <p:nvPr userDrawn="1"/>
          </p:nvSpPr>
          <p:spPr>
            <a:xfrm>
              <a:off x="4311892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5416DB94-529C-0D28-AC2C-CE08CEFCF92B}"/>
                </a:ext>
              </a:extLst>
            </p:cNvPr>
            <p:cNvSpPr/>
            <p:nvPr userDrawn="1"/>
          </p:nvSpPr>
          <p:spPr>
            <a:xfrm>
              <a:off x="4906825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4735C919-CFF1-2612-0667-5F0B0AABF86C}"/>
                </a:ext>
              </a:extLst>
            </p:cNvPr>
            <p:cNvSpPr/>
            <p:nvPr userDrawn="1"/>
          </p:nvSpPr>
          <p:spPr>
            <a:xfrm>
              <a:off x="4906825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2FCD59A2-44BB-4258-67B3-09E6A9EE7D97}"/>
                </a:ext>
              </a:extLst>
            </p:cNvPr>
            <p:cNvSpPr/>
            <p:nvPr userDrawn="1"/>
          </p:nvSpPr>
          <p:spPr>
            <a:xfrm>
              <a:off x="5483876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711A5ED3-1920-BB91-3CF7-C21D567614F1}"/>
                </a:ext>
              </a:extLst>
            </p:cNvPr>
            <p:cNvSpPr/>
            <p:nvPr userDrawn="1"/>
          </p:nvSpPr>
          <p:spPr>
            <a:xfrm>
              <a:off x="5483876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0D6244C2-F3B9-EEA2-DBD3-69658E13E982}"/>
                </a:ext>
              </a:extLst>
            </p:cNvPr>
            <p:cNvSpPr/>
            <p:nvPr userDrawn="1"/>
          </p:nvSpPr>
          <p:spPr>
            <a:xfrm>
              <a:off x="6078809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225EA9F7-508B-0838-A0D6-A0F42CDD93C6}"/>
                </a:ext>
              </a:extLst>
            </p:cNvPr>
            <p:cNvSpPr/>
            <p:nvPr userDrawn="1"/>
          </p:nvSpPr>
          <p:spPr>
            <a:xfrm>
              <a:off x="6078809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6565D2EF-AF31-AB11-C552-5B490E46F086}"/>
                </a:ext>
              </a:extLst>
            </p:cNvPr>
            <p:cNvSpPr/>
            <p:nvPr userDrawn="1"/>
          </p:nvSpPr>
          <p:spPr>
            <a:xfrm>
              <a:off x="668219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CCC805F0-16AD-7E4F-8A12-2B9942BBC4DA}"/>
                </a:ext>
              </a:extLst>
            </p:cNvPr>
            <p:cNvSpPr/>
            <p:nvPr userDrawn="1"/>
          </p:nvSpPr>
          <p:spPr>
            <a:xfrm>
              <a:off x="668219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148B5FD5-D489-81BC-82D4-42424647249A}"/>
                </a:ext>
              </a:extLst>
            </p:cNvPr>
            <p:cNvSpPr/>
            <p:nvPr userDrawn="1"/>
          </p:nvSpPr>
          <p:spPr>
            <a:xfrm>
              <a:off x="15387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1F9C56CD-A32A-56A1-9447-580B60C5C945}"/>
                </a:ext>
              </a:extLst>
            </p:cNvPr>
            <p:cNvSpPr/>
            <p:nvPr userDrawn="1"/>
          </p:nvSpPr>
          <p:spPr>
            <a:xfrm>
              <a:off x="15387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1153478D-F7C5-3C0F-1800-E7F5C28DCB87}"/>
                </a:ext>
              </a:extLst>
            </p:cNvPr>
            <p:cNvSpPr/>
            <p:nvPr userDrawn="1"/>
          </p:nvSpPr>
          <p:spPr>
            <a:xfrm>
              <a:off x="748811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DCAAC707-273B-F7A8-AC97-661815B82F6E}"/>
                </a:ext>
              </a:extLst>
            </p:cNvPr>
            <p:cNvSpPr/>
            <p:nvPr userDrawn="1"/>
          </p:nvSpPr>
          <p:spPr>
            <a:xfrm>
              <a:off x="748811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xmlns="" id="{02A1B1F3-7C93-004C-083A-BFAB177EA547}"/>
                </a:ext>
              </a:extLst>
            </p:cNvPr>
            <p:cNvSpPr/>
            <p:nvPr userDrawn="1"/>
          </p:nvSpPr>
          <p:spPr>
            <a:xfrm>
              <a:off x="1343744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781540B8-2A86-2B90-6D8C-FBC7346C21F8}"/>
                </a:ext>
              </a:extLst>
            </p:cNvPr>
            <p:cNvSpPr/>
            <p:nvPr userDrawn="1"/>
          </p:nvSpPr>
          <p:spPr>
            <a:xfrm>
              <a:off x="1343744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ADB037CB-2F50-8124-B770-85C9FF8D3F17}"/>
                </a:ext>
              </a:extLst>
            </p:cNvPr>
            <p:cNvSpPr/>
            <p:nvPr userDrawn="1"/>
          </p:nvSpPr>
          <p:spPr>
            <a:xfrm>
              <a:off x="1938677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89C2F453-DAC8-2C45-CA9D-D91E7F8D87F0}"/>
                </a:ext>
              </a:extLst>
            </p:cNvPr>
            <p:cNvSpPr/>
            <p:nvPr userDrawn="1"/>
          </p:nvSpPr>
          <p:spPr>
            <a:xfrm>
              <a:off x="1938677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86082C8C-DC0A-D210-2713-F190ADCFCD73}"/>
                </a:ext>
              </a:extLst>
            </p:cNvPr>
            <p:cNvSpPr/>
            <p:nvPr userDrawn="1"/>
          </p:nvSpPr>
          <p:spPr>
            <a:xfrm>
              <a:off x="2515728" y="541616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43A0CC32-B344-6353-C676-A6CCAF561238}"/>
                </a:ext>
              </a:extLst>
            </p:cNvPr>
            <p:cNvSpPr/>
            <p:nvPr userDrawn="1"/>
          </p:nvSpPr>
          <p:spPr>
            <a:xfrm>
              <a:off x="2515728" y="601376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xmlns="" id="{50F8EF5E-3F35-87B1-13BD-77692E553D31}"/>
                </a:ext>
              </a:extLst>
            </p:cNvPr>
            <p:cNvSpPr/>
            <p:nvPr userDrawn="1"/>
          </p:nvSpPr>
          <p:spPr>
            <a:xfrm>
              <a:off x="3122026" y="539329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xmlns="" id="{F60ECEE4-8DBC-ED80-6078-7B83D203CFEC}"/>
                </a:ext>
              </a:extLst>
            </p:cNvPr>
            <p:cNvSpPr/>
            <p:nvPr userDrawn="1"/>
          </p:nvSpPr>
          <p:spPr>
            <a:xfrm>
              <a:off x="10233033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xmlns="" id="{53DE536C-4E25-4AC8-9B18-805D1A17BCD9}"/>
                </a:ext>
              </a:extLst>
            </p:cNvPr>
            <p:cNvSpPr/>
            <p:nvPr userDrawn="1"/>
          </p:nvSpPr>
          <p:spPr>
            <a:xfrm>
              <a:off x="7106254" y="5287571"/>
              <a:ext cx="5085746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xmlns="" id="{6BA80B6A-CD69-723E-4EE8-AA80B49F7942}"/>
                </a:ext>
              </a:extLst>
            </p:cNvPr>
            <p:cNvSpPr/>
            <p:nvPr userDrawn="1"/>
          </p:nvSpPr>
          <p:spPr>
            <a:xfrm>
              <a:off x="10233033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xmlns="" id="{B0A62B40-5370-065A-F368-1B16755543C4}"/>
                </a:ext>
              </a:extLst>
            </p:cNvPr>
            <p:cNvSpPr/>
            <p:nvPr userDrawn="1"/>
          </p:nvSpPr>
          <p:spPr>
            <a:xfrm>
              <a:off x="10827966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xmlns="" id="{715CA73C-A3F4-BE11-BA8B-F1C4F4270BB2}"/>
                </a:ext>
              </a:extLst>
            </p:cNvPr>
            <p:cNvSpPr/>
            <p:nvPr userDrawn="1"/>
          </p:nvSpPr>
          <p:spPr>
            <a:xfrm>
              <a:off x="10827966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xmlns="" id="{511E20CB-1A3C-FF86-7AD2-81B5ACAB1EEB}"/>
                </a:ext>
              </a:extLst>
            </p:cNvPr>
            <p:cNvSpPr/>
            <p:nvPr userDrawn="1"/>
          </p:nvSpPr>
          <p:spPr>
            <a:xfrm>
              <a:off x="11422899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xmlns="" id="{084E4290-242D-E02B-B4CE-632B3C50301D}"/>
                </a:ext>
              </a:extLst>
            </p:cNvPr>
            <p:cNvSpPr/>
            <p:nvPr userDrawn="1"/>
          </p:nvSpPr>
          <p:spPr>
            <a:xfrm>
              <a:off x="11422899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xmlns="" id="{F60DB5F6-FC0D-DCD6-7B43-62F1678A905D}"/>
                </a:ext>
              </a:extLst>
            </p:cNvPr>
            <p:cNvSpPr/>
            <p:nvPr userDrawn="1"/>
          </p:nvSpPr>
          <p:spPr>
            <a:xfrm>
              <a:off x="10229074" y="5408761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xmlns="" id="{9B26EC04-E410-74D6-C38B-AD477D7C6620}"/>
                </a:ext>
              </a:extLst>
            </p:cNvPr>
            <p:cNvSpPr/>
            <p:nvPr userDrawn="1"/>
          </p:nvSpPr>
          <p:spPr>
            <a:xfrm>
              <a:off x="7264885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xmlns="" id="{605799BC-7E9B-CC74-DDE1-9F95C6EFFE60}"/>
                </a:ext>
              </a:extLst>
            </p:cNvPr>
            <p:cNvSpPr/>
            <p:nvPr userDrawn="1"/>
          </p:nvSpPr>
          <p:spPr>
            <a:xfrm>
              <a:off x="7264885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xmlns="" id="{4B74BD83-028F-6F75-B4F2-7099AD19555F}"/>
                </a:ext>
              </a:extLst>
            </p:cNvPr>
            <p:cNvSpPr/>
            <p:nvPr userDrawn="1"/>
          </p:nvSpPr>
          <p:spPr>
            <a:xfrm>
              <a:off x="7859818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xmlns="" id="{73116A2F-A6D6-05B4-CFD2-3EDB11130EA3}"/>
                </a:ext>
              </a:extLst>
            </p:cNvPr>
            <p:cNvSpPr/>
            <p:nvPr userDrawn="1"/>
          </p:nvSpPr>
          <p:spPr>
            <a:xfrm>
              <a:off x="7859818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xmlns="" id="{D87DCF65-0797-213F-5432-0C941A02FA2B}"/>
                </a:ext>
              </a:extLst>
            </p:cNvPr>
            <p:cNvSpPr/>
            <p:nvPr userDrawn="1"/>
          </p:nvSpPr>
          <p:spPr>
            <a:xfrm>
              <a:off x="8454751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xmlns="" id="{F8B8B89D-1F4C-CEA3-B809-311A8BDFE682}"/>
                </a:ext>
              </a:extLst>
            </p:cNvPr>
            <p:cNvSpPr/>
            <p:nvPr userDrawn="1"/>
          </p:nvSpPr>
          <p:spPr>
            <a:xfrm>
              <a:off x="8454751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xmlns="" id="{CA6A4FDE-02C3-3A1B-C966-04D0BDBA58D7}"/>
                </a:ext>
              </a:extLst>
            </p:cNvPr>
            <p:cNvSpPr/>
            <p:nvPr userDrawn="1"/>
          </p:nvSpPr>
          <p:spPr>
            <a:xfrm>
              <a:off x="9049684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xmlns="" id="{D5BE7D58-7977-EFA6-7475-7477100406D7}"/>
                </a:ext>
              </a:extLst>
            </p:cNvPr>
            <p:cNvSpPr/>
            <p:nvPr userDrawn="1"/>
          </p:nvSpPr>
          <p:spPr>
            <a:xfrm>
              <a:off x="9049684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xmlns="" id="{92CA43FD-636E-AAD0-C235-D85F6A8F4AC5}"/>
                </a:ext>
              </a:extLst>
            </p:cNvPr>
            <p:cNvSpPr/>
            <p:nvPr userDrawn="1"/>
          </p:nvSpPr>
          <p:spPr>
            <a:xfrm>
              <a:off x="9626735" y="540522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xmlns="" id="{BF168A32-5A4E-EB99-7E81-EC92295A98CF}"/>
                </a:ext>
              </a:extLst>
            </p:cNvPr>
            <p:cNvSpPr/>
            <p:nvPr userDrawn="1"/>
          </p:nvSpPr>
          <p:spPr>
            <a:xfrm>
              <a:off x="9626735" y="600282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xmlns="" id="{048859B9-0335-6E9C-EDDD-156A4CF20372}"/>
                </a:ext>
              </a:extLst>
            </p:cNvPr>
            <p:cNvSpPr/>
            <p:nvPr userDrawn="1"/>
          </p:nvSpPr>
          <p:spPr>
            <a:xfrm>
              <a:off x="11934478" y="540845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xmlns="" id="{8847A478-6F1A-2B37-E249-F4F7C0C2EB3B}"/>
                </a:ext>
              </a:extLst>
            </p:cNvPr>
            <p:cNvSpPr/>
            <p:nvPr userDrawn="1"/>
          </p:nvSpPr>
          <p:spPr>
            <a:xfrm>
              <a:off x="11934478" y="60060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4798D1-9B93-A0D5-C20E-13031112B7A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7199" y="-532061"/>
            <a:ext cx="4982604" cy="1423602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КЛЮЧЕВЫЕ СЛОВА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9964D80-4043-765E-0B35-68C8D1C3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91524" y="1137231"/>
            <a:ext cx="3957603" cy="3775812"/>
          </a:xfrm>
        </p:spPr>
        <p:txBody>
          <a:bodyPr/>
          <a:lstStyle>
            <a:lvl1pPr marL="342900" indent="-342900" algn="l">
              <a:buClr>
                <a:srgbClr val="0AB5EC"/>
              </a:buClr>
              <a:buFont typeface="Системный шрифт, обычный"/>
              <a:buChar char="✦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42479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E41476-70D3-5A17-E69B-04640A32F979}"/>
              </a:ext>
            </a:extLst>
          </p:cNvPr>
          <p:cNvSpPr/>
          <p:nvPr userDrawn="1"/>
        </p:nvSpPr>
        <p:spPr>
          <a:xfrm rot="5400000">
            <a:off x="-3352747" y="3351377"/>
            <a:ext cx="6858002" cy="155249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9E8CA80-646E-A4EE-F8B4-130F22B2B1AF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014590-9C95-74FA-AE7A-A100226E9D4E}"/>
              </a:ext>
            </a:extLst>
          </p:cNvPr>
          <p:cNvSpPr/>
          <p:nvPr userDrawn="1"/>
        </p:nvSpPr>
        <p:spPr>
          <a:xfrm rot="16200000">
            <a:off x="-2606144" y="2684024"/>
            <a:ext cx="6904071" cy="1463184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2134604B-DEA5-DD12-116E-7246A3EF3E85}"/>
              </a:ext>
            </a:extLst>
          </p:cNvPr>
          <p:cNvGrpSpPr/>
          <p:nvPr userDrawn="1"/>
        </p:nvGrpSpPr>
        <p:grpSpPr>
          <a:xfrm>
            <a:off x="-13293" y="5559301"/>
            <a:ext cx="12257115" cy="1203674"/>
            <a:chOff x="-13293" y="5284981"/>
            <a:chExt cx="12257115" cy="1203674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xmlns="" id="{DB4D42B2-A868-8B5B-242A-379518E60141}"/>
                </a:ext>
              </a:extLst>
            </p:cNvPr>
            <p:cNvSpPr/>
            <p:nvPr userDrawn="1"/>
          </p:nvSpPr>
          <p:spPr>
            <a:xfrm>
              <a:off x="3122026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xmlns="" id="{134146B3-2767-7DA6-A5DB-43348BE9FDB6}"/>
                </a:ext>
              </a:extLst>
            </p:cNvPr>
            <p:cNvSpPr/>
            <p:nvPr userDrawn="1"/>
          </p:nvSpPr>
          <p:spPr>
            <a:xfrm>
              <a:off x="-13293" y="5284981"/>
              <a:ext cx="7204363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2236177E-DF6C-4A9C-5E96-F9FED0CC0A58}"/>
                </a:ext>
              </a:extLst>
            </p:cNvPr>
            <p:cNvSpPr/>
            <p:nvPr userDrawn="1"/>
          </p:nvSpPr>
          <p:spPr>
            <a:xfrm>
              <a:off x="3122026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xmlns="" id="{8C8A3371-6839-024A-96FB-1A238E986CE6}"/>
                </a:ext>
              </a:extLst>
            </p:cNvPr>
            <p:cNvSpPr/>
            <p:nvPr userDrawn="1"/>
          </p:nvSpPr>
          <p:spPr>
            <a:xfrm>
              <a:off x="3716959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xmlns="" id="{48A1D7FB-2179-479B-FC8D-446C4BC5C3AA}"/>
                </a:ext>
              </a:extLst>
            </p:cNvPr>
            <p:cNvSpPr/>
            <p:nvPr userDrawn="1"/>
          </p:nvSpPr>
          <p:spPr>
            <a:xfrm>
              <a:off x="3716959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2699204C-B57D-32E7-24A9-6C1209A099EA}"/>
                </a:ext>
              </a:extLst>
            </p:cNvPr>
            <p:cNvSpPr/>
            <p:nvPr userDrawn="1"/>
          </p:nvSpPr>
          <p:spPr>
            <a:xfrm>
              <a:off x="4311892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ECC7A439-65BD-8CA4-9DE9-AD31DC25DA89}"/>
                </a:ext>
              </a:extLst>
            </p:cNvPr>
            <p:cNvSpPr/>
            <p:nvPr userDrawn="1"/>
          </p:nvSpPr>
          <p:spPr>
            <a:xfrm>
              <a:off x="4311892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1418FFC1-1A5C-196F-F5C9-7AEBBF446289}"/>
                </a:ext>
              </a:extLst>
            </p:cNvPr>
            <p:cNvSpPr/>
            <p:nvPr userDrawn="1"/>
          </p:nvSpPr>
          <p:spPr>
            <a:xfrm>
              <a:off x="4906825" y="54247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709DCFD9-1737-EA26-4348-BA90F264E78E}"/>
                </a:ext>
              </a:extLst>
            </p:cNvPr>
            <p:cNvSpPr/>
            <p:nvPr userDrawn="1"/>
          </p:nvSpPr>
          <p:spPr>
            <a:xfrm>
              <a:off x="4906825" y="60223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FA821696-E704-08DF-5B9F-804DE0F28D23}"/>
                </a:ext>
              </a:extLst>
            </p:cNvPr>
            <p:cNvSpPr/>
            <p:nvPr userDrawn="1"/>
          </p:nvSpPr>
          <p:spPr>
            <a:xfrm>
              <a:off x="5483876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205A904C-1D08-F65C-60C6-E75F71ED22B4}"/>
                </a:ext>
              </a:extLst>
            </p:cNvPr>
            <p:cNvSpPr/>
            <p:nvPr userDrawn="1"/>
          </p:nvSpPr>
          <p:spPr>
            <a:xfrm>
              <a:off x="5483876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88133616-89E0-0377-D1BD-608556905ED3}"/>
                </a:ext>
              </a:extLst>
            </p:cNvPr>
            <p:cNvSpPr/>
            <p:nvPr userDrawn="1"/>
          </p:nvSpPr>
          <p:spPr>
            <a:xfrm>
              <a:off x="6078809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EC5E1BD5-ECFC-93C8-7D9C-58B9EB0FF224}"/>
                </a:ext>
              </a:extLst>
            </p:cNvPr>
            <p:cNvSpPr/>
            <p:nvPr userDrawn="1"/>
          </p:nvSpPr>
          <p:spPr>
            <a:xfrm>
              <a:off x="6078809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xmlns="" id="{536AC8E0-59F8-B55A-B658-40F0661FCB23}"/>
                </a:ext>
              </a:extLst>
            </p:cNvPr>
            <p:cNvSpPr/>
            <p:nvPr userDrawn="1"/>
          </p:nvSpPr>
          <p:spPr>
            <a:xfrm>
              <a:off x="668219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35844103-9ECC-0A47-6F8F-6D42C90D1DA8}"/>
                </a:ext>
              </a:extLst>
            </p:cNvPr>
            <p:cNvSpPr/>
            <p:nvPr userDrawn="1"/>
          </p:nvSpPr>
          <p:spPr>
            <a:xfrm>
              <a:off x="668219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4792FC6C-E5C5-7D6E-0A64-248E568CD425}"/>
                </a:ext>
              </a:extLst>
            </p:cNvPr>
            <p:cNvSpPr/>
            <p:nvPr userDrawn="1"/>
          </p:nvSpPr>
          <p:spPr>
            <a:xfrm>
              <a:off x="153878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32B2A1D9-1CA7-DCA0-9546-74B92FA744CE}"/>
                </a:ext>
              </a:extLst>
            </p:cNvPr>
            <p:cNvSpPr/>
            <p:nvPr userDrawn="1"/>
          </p:nvSpPr>
          <p:spPr>
            <a:xfrm>
              <a:off x="153878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837B128C-35D4-936D-327F-743201159D7C}"/>
                </a:ext>
              </a:extLst>
            </p:cNvPr>
            <p:cNvSpPr/>
            <p:nvPr userDrawn="1"/>
          </p:nvSpPr>
          <p:spPr>
            <a:xfrm>
              <a:off x="748811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C0B4B096-D535-436B-59C7-20951B12AC62}"/>
                </a:ext>
              </a:extLst>
            </p:cNvPr>
            <p:cNvSpPr/>
            <p:nvPr userDrawn="1"/>
          </p:nvSpPr>
          <p:spPr>
            <a:xfrm>
              <a:off x="748811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7510FEC7-93ED-DCD6-3E1A-1BD5C8D1D958}"/>
                </a:ext>
              </a:extLst>
            </p:cNvPr>
            <p:cNvSpPr/>
            <p:nvPr userDrawn="1"/>
          </p:nvSpPr>
          <p:spPr>
            <a:xfrm>
              <a:off x="1343744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6B967668-4ABD-166D-CD9F-3121FB8A6CA5}"/>
                </a:ext>
              </a:extLst>
            </p:cNvPr>
            <p:cNvSpPr/>
            <p:nvPr userDrawn="1"/>
          </p:nvSpPr>
          <p:spPr>
            <a:xfrm>
              <a:off x="1343744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0099E1E1-A466-5568-263C-53913EBD3E6D}"/>
                </a:ext>
              </a:extLst>
            </p:cNvPr>
            <p:cNvSpPr/>
            <p:nvPr userDrawn="1"/>
          </p:nvSpPr>
          <p:spPr>
            <a:xfrm>
              <a:off x="1938677" y="542045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39384177-25C9-EE8D-DF0A-8CE7534BD226}"/>
                </a:ext>
              </a:extLst>
            </p:cNvPr>
            <p:cNvSpPr/>
            <p:nvPr userDrawn="1"/>
          </p:nvSpPr>
          <p:spPr>
            <a:xfrm>
              <a:off x="1938677" y="60180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0BB78CA9-83BA-46BB-0A68-B97E0C9D8AB0}"/>
                </a:ext>
              </a:extLst>
            </p:cNvPr>
            <p:cNvSpPr/>
            <p:nvPr userDrawn="1"/>
          </p:nvSpPr>
          <p:spPr>
            <a:xfrm>
              <a:off x="2515728" y="541616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6AECFEFA-6C94-0DC2-E8F8-1BB780C16921}"/>
                </a:ext>
              </a:extLst>
            </p:cNvPr>
            <p:cNvSpPr/>
            <p:nvPr userDrawn="1"/>
          </p:nvSpPr>
          <p:spPr>
            <a:xfrm>
              <a:off x="2515728" y="601376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>
              <a:extLst>
                <a:ext uri="{FF2B5EF4-FFF2-40B4-BE49-F238E27FC236}">
                  <a16:creationId xmlns:a16="http://schemas.microsoft.com/office/drawing/2014/main" xmlns="" id="{EC2B6C74-2546-8121-97A0-0E6A22232229}"/>
                </a:ext>
              </a:extLst>
            </p:cNvPr>
            <p:cNvSpPr/>
            <p:nvPr userDrawn="1"/>
          </p:nvSpPr>
          <p:spPr>
            <a:xfrm>
              <a:off x="3122026" y="539329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>
              <a:extLst>
                <a:ext uri="{FF2B5EF4-FFF2-40B4-BE49-F238E27FC236}">
                  <a16:creationId xmlns:a16="http://schemas.microsoft.com/office/drawing/2014/main" xmlns="" id="{2CC31384-C41C-E84D-910D-02B53D619B0F}"/>
                </a:ext>
              </a:extLst>
            </p:cNvPr>
            <p:cNvSpPr/>
            <p:nvPr userDrawn="1"/>
          </p:nvSpPr>
          <p:spPr>
            <a:xfrm>
              <a:off x="10233033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xmlns="" id="{FAF3795A-14B0-7CFE-BB87-E286C6E71C47}"/>
                </a:ext>
              </a:extLst>
            </p:cNvPr>
            <p:cNvSpPr/>
            <p:nvPr userDrawn="1"/>
          </p:nvSpPr>
          <p:spPr>
            <a:xfrm>
              <a:off x="7106254" y="5287571"/>
              <a:ext cx="5085746" cy="1201084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xmlns="" id="{3CC15C59-E510-524D-3327-4DFB168D2048}"/>
                </a:ext>
              </a:extLst>
            </p:cNvPr>
            <p:cNvSpPr/>
            <p:nvPr userDrawn="1"/>
          </p:nvSpPr>
          <p:spPr>
            <a:xfrm>
              <a:off x="10233033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>
              <a:extLst>
                <a:ext uri="{FF2B5EF4-FFF2-40B4-BE49-F238E27FC236}">
                  <a16:creationId xmlns:a16="http://schemas.microsoft.com/office/drawing/2014/main" xmlns="" id="{2D845F95-43A1-ED89-8BD0-B76497566DB8}"/>
                </a:ext>
              </a:extLst>
            </p:cNvPr>
            <p:cNvSpPr/>
            <p:nvPr userDrawn="1"/>
          </p:nvSpPr>
          <p:spPr>
            <a:xfrm>
              <a:off x="10827966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xmlns="" id="{4CA29D99-689B-684E-4B00-662CCD113429}"/>
                </a:ext>
              </a:extLst>
            </p:cNvPr>
            <p:cNvSpPr/>
            <p:nvPr userDrawn="1"/>
          </p:nvSpPr>
          <p:spPr>
            <a:xfrm>
              <a:off x="10827966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xmlns="" id="{1101A179-8539-A17E-215B-C583A9730D91}"/>
                </a:ext>
              </a:extLst>
            </p:cNvPr>
            <p:cNvSpPr/>
            <p:nvPr userDrawn="1"/>
          </p:nvSpPr>
          <p:spPr>
            <a:xfrm>
              <a:off x="11422899" y="541380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16AE66AF-E9EF-6B63-3EEF-42D8EE910BD3}"/>
                </a:ext>
              </a:extLst>
            </p:cNvPr>
            <p:cNvSpPr/>
            <p:nvPr userDrawn="1"/>
          </p:nvSpPr>
          <p:spPr>
            <a:xfrm>
              <a:off x="11422899" y="601140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32839AA3-DC59-2D42-881F-A60139468C92}"/>
                </a:ext>
              </a:extLst>
            </p:cNvPr>
            <p:cNvSpPr/>
            <p:nvPr userDrawn="1"/>
          </p:nvSpPr>
          <p:spPr>
            <a:xfrm>
              <a:off x="10229074" y="5408761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E749FDAC-892C-32A4-11D2-33D4BD10EAE1}"/>
                </a:ext>
              </a:extLst>
            </p:cNvPr>
            <p:cNvSpPr/>
            <p:nvPr userDrawn="1"/>
          </p:nvSpPr>
          <p:spPr>
            <a:xfrm>
              <a:off x="7264885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85850BAB-7767-8AA3-4F80-562FA10AD1AA}"/>
                </a:ext>
              </a:extLst>
            </p:cNvPr>
            <p:cNvSpPr/>
            <p:nvPr userDrawn="1"/>
          </p:nvSpPr>
          <p:spPr>
            <a:xfrm>
              <a:off x="7264885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CD0786E5-7254-29BD-FB33-B3FDE1310920}"/>
                </a:ext>
              </a:extLst>
            </p:cNvPr>
            <p:cNvSpPr/>
            <p:nvPr userDrawn="1"/>
          </p:nvSpPr>
          <p:spPr>
            <a:xfrm>
              <a:off x="7859818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xmlns="" id="{312AF986-7005-8BA9-FD8F-D400AD496004}"/>
                </a:ext>
              </a:extLst>
            </p:cNvPr>
            <p:cNvSpPr/>
            <p:nvPr userDrawn="1"/>
          </p:nvSpPr>
          <p:spPr>
            <a:xfrm>
              <a:off x="7859818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7A3F9702-A620-7BE4-8EA5-2EF4BB1712CD}"/>
                </a:ext>
              </a:extLst>
            </p:cNvPr>
            <p:cNvSpPr/>
            <p:nvPr userDrawn="1"/>
          </p:nvSpPr>
          <p:spPr>
            <a:xfrm>
              <a:off x="8454751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6AB32B0F-95EB-9E13-33D6-AFD3D95FB019}"/>
                </a:ext>
              </a:extLst>
            </p:cNvPr>
            <p:cNvSpPr/>
            <p:nvPr userDrawn="1"/>
          </p:nvSpPr>
          <p:spPr>
            <a:xfrm>
              <a:off x="8454751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6B6B97DA-C5B8-56BB-068E-870A6BB28281}"/>
                </a:ext>
              </a:extLst>
            </p:cNvPr>
            <p:cNvSpPr/>
            <p:nvPr userDrawn="1"/>
          </p:nvSpPr>
          <p:spPr>
            <a:xfrm>
              <a:off x="9049684" y="5409517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A0713FA4-CB65-95D6-69DA-66CC774225B7}"/>
                </a:ext>
              </a:extLst>
            </p:cNvPr>
            <p:cNvSpPr/>
            <p:nvPr userDrawn="1"/>
          </p:nvSpPr>
          <p:spPr>
            <a:xfrm>
              <a:off x="9049684" y="600711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18B4D365-3C52-E5AC-8563-28FA42F93A7A}"/>
                </a:ext>
              </a:extLst>
            </p:cNvPr>
            <p:cNvSpPr/>
            <p:nvPr userDrawn="1"/>
          </p:nvSpPr>
          <p:spPr>
            <a:xfrm>
              <a:off x="9626735" y="5405225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1480BB1D-2AE7-AC7F-369A-B0FED5FE24E2}"/>
                </a:ext>
              </a:extLst>
            </p:cNvPr>
            <p:cNvSpPr/>
            <p:nvPr userDrawn="1"/>
          </p:nvSpPr>
          <p:spPr>
            <a:xfrm>
              <a:off x="9626735" y="6002824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:a16="http://schemas.microsoft.com/office/drawing/2014/main" xmlns="" id="{4CB8BBA2-1816-5457-798D-6175F3404087}"/>
                </a:ext>
              </a:extLst>
            </p:cNvPr>
            <p:cNvSpPr/>
            <p:nvPr userDrawn="1"/>
          </p:nvSpPr>
          <p:spPr>
            <a:xfrm>
              <a:off x="11934478" y="540845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524D6AB9-E615-BBDE-1DD1-AB10043F0F3E}"/>
                </a:ext>
              </a:extLst>
            </p:cNvPr>
            <p:cNvSpPr/>
            <p:nvPr userDrawn="1"/>
          </p:nvSpPr>
          <p:spPr>
            <a:xfrm>
              <a:off x="11934478" y="6006049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A029190A-3A04-3E3C-AD0F-081538C292D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662674" y="2050709"/>
            <a:ext cx="4982604" cy="8083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САМОЕ ГЛАВНОЕ</a:t>
            </a:r>
          </a:p>
        </p:txBody>
      </p:sp>
      <p:sp>
        <p:nvSpPr>
          <p:cNvPr id="56" name="Текст 55">
            <a:extLst>
              <a:ext uri="{FF2B5EF4-FFF2-40B4-BE49-F238E27FC236}">
                <a16:creationId xmlns:a16="http://schemas.microsoft.com/office/drawing/2014/main" xmlns="" id="{C4F218B0-EA38-6324-AE4E-7A6A18819E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2730" y="411720"/>
            <a:ext cx="10202095" cy="4982605"/>
          </a:xfrm>
        </p:spPr>
        <p:txBody>
          <a:bodyPr/>
          <a:lstStyle>
            <a:lvl1pPr marL="457200" indent="-45720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00100" indent="-34290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8575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Clr>
                <a:srgbClr val="0AB5EC"/>
              </a:buClr>
              <a:buFont typeface="Системный шрифт, обычный"/>
              <a:buChar char="✦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9146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E41476-70D3-5A17-E69B-04640A32F979}"/>
              </a:ext>
            </a:extLst>
          </p:cNvPr>
          <p:cNvSpPr/>
          <p:nvPr userDrawn="1"/>
        </p:nvSpPr>
        <p:spPr>
          <a:xfrm rot="5400000">
            <a:off x="-3217461" y="3216091"/>
            <a:ext cx="6858002" cy="425822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9E8CA80-646E-A4EE-F8B4-130F22B2B1AF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A821696-E704-08DF-5B9F-804DE0F28D23}"/>
              </a:ext>
            </a:extLst>
          </p:cNvPr>
          <p:cNvSpPr/>
          <p:nvPr userDrawn="1"/>
        </p:nvSpPr>
        <p:spPr>
          <a:xfrm rot="5400000">
            <a:off x="1182352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05A904C-1D08-F65C-60C6-E75F71ED22B4}"/>
              </a:ext>
            </a:extLst>
          </p:cNvPr>
          <p:cNvSpPr/>
          <p:nvPr userDrawn="1"/>
        </p:nvSpPr>
        <p:spPr>
          <a:xfrm rot="5400000">
            <a:off x="584753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8133616-89E0-0377-D1BD-608556905ED3}"/>
              </a:ext>
            </a:extLst>
          </p:cNvPr>
          <p:cNvSpPr/>
          <p:nvPr userDrawn="1"/>
        </p:nvSpPr>
        <p:spPr>
          <a:xfrm rot="5400000">
            <a:off x="1182352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C5E1BD5-ECFC-93C8-7D9C-58B9EB0FF224}"/>
              </a:ext>
            </a:extLst>
          </p:cNvPr>
          <p:cNvSpPr/>
          <p:nvPr userDrawn="1"/>
        </p:nvSpPr>
        <p:spPr>
          <a:xfrm rot="5400000">
            <a:off x="584753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36AC8E0-59F8-B55A-B658-40F0661FCB23}"/>
              </a:ext>
            </a:extLst>
          </p:cNvPr>
          <p:cNvSpPr/>
          <p:nvPr userDrawn="1"/>
        </p:nvSpPr>
        <p:spPr>
          <a:xfrm rot="5400000">
            <a:off x="1182352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35844103-9ECC-0A47-6F8F-6D42C90D1DA8}"/>
              </a:ext>
            </a:extLst>
          </p:cNvPr>
          <p:cNvSpPr/>
          <p:nvPr userDrawn="1"/>
        </p:nvSpPr>
        <p:spPr>
          <a:xfrm rot="5400000">
            <a:off x="584753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2CC31384-C41C-E84D-910D-02B53D619B0F}"/>
              </a:ext>
            </a:extLst>
          </p:cNvPr>
          <p:cNvSpPr/>
          <p:nvPr userDrawn="1"/>
        </p:nvSpPr>
        <p:spPr>
          <a:xfrm rot="5400000">
            <a:off x="1189000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FAF3795A-14B0-7CFE-BB87-E286C6E71C47}"/>
              </a:ext>
            </a:extLst>
          </p:cNvPr>
          <p:cNvSpPr/>
          <p:nvPr userDrawn="1"/>
        </p:nvSpPr>
        <p:spPr>
          <a:xfrm rot="5400000">
            <a:off x="-1380606" y="3851859"/>
            <a:ext cx="4811199" cy="1201084"/>
          </a:xfrm>
          <a:prstGeom prst="rect">
            <a:avLst/>
          </a:prstGeom>
          <a:solidFill>
            <a:srgbClr val="4DC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3CC15C59-E510-524D-3327-4DFB168D2048}"/>
              </a:ext>
            </a:extLst>
          </p:cNvPr>
          <p:cNvSpPr/>
          <p:nvPr userDrawn="1"/>
        </p:nvSpPr>
        <p:spPr>
          <a:xfrm rot="5400000">
            <a:off x="591401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2D845F95-43A1-ED89-8BD0-B76497566DB8}"/>
              </a:ext>
            </a:extLst>
          </p:cNvPr>
          <p:cNvSpPr/>
          <p:nvPr userDrawn="1"/>
        </p:nvSpPr>
        <p:spPr>
          <a:xfrm rot="5400000">
            <a:off x="1189000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CA29D99-689B-684E-4B00-662CCD113429}"/>
              </a:ext>
            </a:extLst>
          </p:cNvPr>
          <p:cNvSpPr/>
          <p:nvPr userDrawn="1"/>
        </p:nvSpPr>
        <p:spPr>
          <a:xfrm rot="5400000">
            <a:off x="591401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1101A179-8539-A17E-215B-C583A9730D91}"/>
              </a:ext>
            </a:extLst>
          </p:cNvPr>
          <p:cNvSpPr/>
          <p:nvPr userDrawn="1"/>
        </p:nvSpPr>
        <p:spPr>
          <a:xfrm rot="5400000">
            <a:off x="1189000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6AE66AF-E9EF-6B63-3EEF-42D8EE910BD3}"/>
              </a:ext>
            </a:extLst>
          </p:cNvPr>
          <p:cNvSpPr/>
          <p:nvPr userDrawn="1"/>
        </p:nvSpPr>
        <p:spPr>
          <a:xfrm rot="5400000">
            <a:off x="591401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32839AA3-DC59-2D42-881F-A60139468C92}"/>
              </a:ext>
            </a:extLst>
          </p:cNvPr>
          <p:cNvSpPr/>
          <p:nvPr userDrawn="1"/>
        </p:nvSpPr>
        <p:spPr>
          <a:xfrm rot="5400000">
            <a:off x="1194048" y="516866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E749FDAC-892C-32A4-11D2-33D4BD10EAE1}"/>
              </a:ext>
            </a:extLst>
          </p:cNvPr>
          <p:cNvSpPr/>
          <p:nvPr userDrawn="1"/>
        </p:nvSpPr>
        <p:spPr>
          <a:xfrm rot="5400000">
            <a:off x="1193292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85850BAB-7767-8AA3-4F80-562FA10AD1AA}"/>
              </a:ext>
            </a:extLst>
          </p:cNvPr>
          <p:cNvSpPr/>
          <p:nvPr userDrawn="1"/>
        </p:nvSpPr>
        <p:spPr>
          <a:xfrm rot="5400000">
            <a:off x="595693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CD0786E5-7254-29BD-FB33-B3FDE1310920}"/>
              </a:ext>
            </a:extLst>
          </p:cNvPr>
          <p:cNvSpPr/>
          <p:nvPr userDrawn="1"/>
        </p:nvSpPr>
        <p:spPr>
          <a:xfrm rot="5400000">
            <a:off x="1193292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312AF986-7005-8BA9-FD8F-D400AD496004}"/>
              </a:ext>
            </a:extLst>
          </p:cNvPr>
          <p:cNvSpPr/>
          <p:nvPr userDrawn="1"/>
        </p:nvSpPr>
        <p:spPr>
          <a:xfrm rot="5400000">
            <a:off x="595693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A3F9702-A620-7BE4-8EA5-2EF4BB1712CD}"/>
              </a:ext>
            </a:extLst>
          </p:cNvPr>
          <p:cNvSpPr/>
          <p:nvPr userDrawn="1"/>
        </p:nvSpPr>
        <p:spPr>
          <a:xfrm rot="5400000">
            <a:off x="1193292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6AB32B0F-95EB-9E13-33D6-AFD3D95FB019}"/>
              </a:ext>
            </a:extLst>
          </p:cNvPr>
          <p:cNvSpPr/>
          <p:nvPr userDrawn="1"/>
        </p:nvSpPr>
        <p:spPr>
          <a:xfrm rot="5400000">
            <a:off x="595693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6B6B97DA-C5B8-56BB-068E-870A6BB28281}"/>
              </a:ext>
            </a:extLst>
          </p:cNvPr>
          <p:cNvSpPr/>
          <p:nvPr userDrawn="1"/>
        </p:nvSpPr>
        <p:spPr>
          <a:xfrm rot="5400000">
            <a:off x="1193292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A0713FA4-CB65-95D6-69DA-66CC774225B7}"/>
              </a:ext>
            </a:extLst>
          </p:cNvPr>
          <p:cNvSpPr/>
          <p:nvPr userDrawn="1"/>
        </p:nvSpPr>
        <p:spPr>
          <a:xfrm rot="5400000">
            <a:off x="595693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18B4D365-3C52-E5AC-8563-28FA42F93A7A}"/>
              </a:ext>
            </a:extLst>
          </p:cNvPr>
          <p:cNvSpPr/>
          <p:nvPr userDrawn="1"/>
        </p:nvSpPr>
        <p:spPr>
          <a:xfrm rot="5400000">
            <a:off x="1197584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1480BB1D-2AE7-AC7F-369A-B0FED5FE24E2}"/>
              </a:ext>
            </a:extLst>
          </p:cNvPr>
          <p:cNvSpPr/>
          <p:nvPr userDrawn="1"/>
        </p:nvSpPr>
        <p:spPr>
          <a:xfrm rot="5400000">
            <a:off x="599985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014590-9C95-74FA-AE7A-A100226E9D4E}"/>
              </a:ext>
            </a:extLst>
          </p:cNvPr>
          <p:cNvSpPr/>
          <p:nvPr userDrawn="1"/>
        </p:nvSpPr>
        <p:spPr>
          <a:xfrm rot="16200000">
            <a:off x="-1143002" y="1531036"/>
            <a:ext cx="4335992" cy="1201085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A029190A-3A04-3E3C-AD0F-081538C292D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274054" y="1727403"/>
            <a:ext cx="4335993" cy="8083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ОПОРНЫЙ КОНСПЕКТ</a:t>
            </a:r>
          </a:p>
        </p:txBody>
      </p:sp>
      <p:sp>
        <p:nvSpPr>
          <p:cNvPr id="54" name="Заголовок 1">
            <a:extLst>
              <a:ext uri="{FF2B5EF4-FFF2-40B4-BE49-F238E27FC236}">
                <a16:creationId xmlns:a16="http://schemas.microsoft.com/office/drawing/2014/main" xmlns="" id="{603EE70C-79A2-D14B-BD2F-9B9DA5632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359" y="281291"/>
            <a:ext cx="9448095" cy="1325563"/>
          </a:xfrm>
        </p:spPr>
        <p:txBody>
          <a:bodyPr>
            <a:normAutofit/>
          </a:bodyPr>
          <a:lstStyle>
            <a:lvl1pPr algn="just">
              <a:defRPr sz="2900" b="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xmlns="" id="{262AD2E9-F33B-4D87-4340-C4DDC452AEE8}"/>
              </a:ext>
            </a:extLst>
          </p:cNvPr>
          <p:cNvGrpSpPr/>
          <p:nvPr userDrawn="1"/>
        </p:nvGrpSpPr>
        <p:grpSpPr>
          <a:xfrm>
            <a:off x="1963850" y="220795"/>
            <a:ext cx="9587689" cy="1446553"/>
            <a:chOff x="523200" y="357295"/>
            <a:chExt cx="11019433" cy="1446553"/>
          </a:xfrm>
          <a:solidFill>
            <a:srgbClr val="B2B8C2"/>
          </a:solidFill>
        </p:grpSpPr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53A72E87-67AB-6FB9-19EF-92701FC68714}"/>
                </a:ext>
              </a:extLst>
            </p:cNvPr>
            <p:cNvSpPr/>
            <p:nvPr userDrawn="1"/>
          </p:nvSpPr>
          <p:spPr>
            <a:xfrm>
              <a:off x="523200" y="357295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Прямоугольник 57">
              <a:extLst>
                <a:ext uri="{FF2B5EF4-FFF2-40B4-BE49-F238E27FC236}">
                  <a16:creationId xmlns:a16="http://schemas.microsoft.com/office/drawing/2014/main" xmlns="" id="{33BCDCE9-F56D-81AC-A62E-DC209B73BEB1}"/>
                </a:ext>
              </a:extLst>
            </p:cNvPr>
            <p:cNvSpPr/>
            <p:nvPr userDrawn="1"/>
          </p:nvSpPr>
          <p:spPr>
            <a:xfrm rot="5400000">
              <a:off x="-135858" y="1025990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xmlns="" id="{E58C56CE-B3AC-651B-9470-AE6547CF4B3E}"/>
                </a:ext>
              </a:extLst>
            </p:cNvPr>
            <p:cNvSpPr/>
            <p:nvPr userDrawn="1"/>
          </p:nvSpPr>
          <p:spPr>
            <a:xfrm rot="5400000">
              <a:off x="10764370" y="1025991"/>
              <a:ext cx="1436915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Прямоугольник 59">
              <a:extLst>
                <a:ext uri="{FF2B5EF4-FFF2-40B4-BE49-F238E27FC236}">
                  <a16:creationId xmlns:a16="http://schemas.microsoft.com/office/drawing/2014/main" xmlns="" id="{02725A5E-4B6E-EF11-8BF1-014E2A75E355}"/>
                </a:ext>
              </a:extLst>
            </p:cNvPr>
            <p:cNvSpPr/>
            <p:nvPr userDrawn="1"/>
          </p:nvSpPr>
          <p:spPr>
            <a:xfrm>
              <a:off x="527099" y="1685048"/>
              <a:ext cx="11015534" cy="118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65E3728E-C821-E865-37FE-5482555EE9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1050" y="2046288"/>
            <a:ext cx="9396413" cy="40322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98190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FE41476-70D3-5A17-E69B-04640A32F979}"/>
              </a:ext>
            </a:extLst>
          </p:cNvPr>
          <p:cNvSpPr/>
          <p:nvPr userDrawn="1"/>
        </p:nvSpPr>
        <p:spPr>
          <a:xfrm rot="5400000">
            <a:off x="-3217461" y="3216091"/>
            <a:ext cx="6858002" cy="425822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9E8CA80-646E-A4EE-F8B4-130F22B2B1AF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FA821696-E704-08DF-5B9F-804DE0F28D23}"/>
              </a:ext>
            </a:extLst>
          </p:cNvPr>
          <p:cNvSpPr/>
          <p:nvPr userDrawn="1"/>
        </p:nvSpPr>
        <p:spPr>
          <a:xfrm rot="5400000">
            <a:off x="1182352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205A904C-1D08-F65C-60C6-E75F71ED22B4}"/>
              </a:ext>
            </a:extLst>
          </p:cNvPr>
          <p:cNvSpPr/>
          <p:nvPr userDrawn="1"/>
        </p:nvSpPr>
        <p:spPr>
          <a:xfrm rot="5400000">
            <a:off x="584753" y="42346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8133616-89E0-0377-D1BD-608556905ED3}"/>
              </a:ext>
            </a:extLst>
          </p:cNvPr>
          <p:cNvSpPr/>
          <p:nvPr userDrawn="1"/>
        </p:nvSpPr>
        <p:spPr>
          <a:xfrm rot="5400000">
            <a:off x="1182352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EC5E1BD5-ECFC-93C8-7D9C-58B9EB0FF224}"/>
              </a:ext>
            </a:extLst>
          </p:cNvPr>
          <p:cNvSpPr/>
          <p:nvPr userDrawn="1"/>
        </p:nvSpPr>
        <p:spPr>
          <a:xfrm rot="5400000">
            <a:off x="584753" y="101840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36AC8E0-59F8-B55A-B658-40F0661FCB23}"/>
              </a:ext>
            </a:extLst>
          </p:cNvPr>
          <p:cNvSpPr/>
          <p:nvPr userDrawn="1"/>
        </p:nvSpPr>
        <p:spPr>
          <a:xfrm rot="5400000">
            <a:off x="1182352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35844103-9ECC-0A47-6F8F-6D42C90D1DA8}"/>
              </a:ext>
            </a:extLst>
          </p:cNvPr>
          <p:cNvSpPr/>
          <p:nvPr userDrawn="1"/>
        </p:nvSpPr>
        <p:spPr>
          <a:xfrm rot="5400000">
            <a:off x="584753" y="162179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2CC31384-C41C-E84D-910D-02B53D619B0F}"/>
              </a:ext>
            </a:extLst>
          </p:cNvPr>
          <p:cNvSpPr/>
          <p:nvPr userDrawn="1"/>
        </p:nvSpPr>
        <p:spPr>
          <a:xfrm rot="5400000">
            <a:off x="1189000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FAF3795A-14B0-7CFE-BB87-E286C6E71C47}"/>
              </a:ext>
            </a:extLst>
          </p:cNvPr>
          <p:cNvSpPr/>
          <p:nvPr userDrawn="1"/>
        </p:nvSpPr>
        <p:spPr>
          <a:xfrm rot="5400000">
            <a:off x="-1380606" y="3851859"/>
            <a:ext cx="4811199" cy="1201084"/>
          </a:xfrm>
          <a:prstGeom prst="rect">
            <a:avLst/>
          </a:prstGeom>
          <a:solidFill>
            <a:srgbClr val="4DC1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3CC15C59-E510-524D-3327-4DFB168D2048}"/>
              </a:ext>
            </a:extLst>
          </p:cNvPr>
          <p:cNvSpPr/>
          <p:nvPr userDrawn="1"/>
        </p:nvSpPr>
        <p:spPr>
          <a:xfrm rot="5400000">
            <a:off x="591401" y="5172626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2D845F95-43A1-ED89-8BD0-B76497566DB8}"/>
              </a:ext>
            </a:extLst>
          </p:cNvPr>
          <p:cNvSpPr/>
          <p:nvPr userDrawn="1"/>
        </p:nvSpPr>
        <p:spPr>
          <a:xfrm rot="5400000">
            <a:off x="1189000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4CA29D99-689B-684E-4B00-662CCD113429}"/>
              </a:ext>
            </a:extLst>
          </p:cNvPr>
          <p:cNvSpPr/>
          <p:nvPr userDrawn="1"/>
        </p:nvSpPr>
        <p:spPr>
          <a:xfrm rot="5400000">
            <a:off x="591401" y="5767559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1101A179-8539-A17E-215B-C583A9730D91}"/>
              </a:ext>
            </a:extLst>
          </p:cNvPr>
          <p:cNvSpPr/>
          <p:nvPr userDrawn="1"/>
        </p:nvSpPr>
        <p:spPr>
          <a:xfrm rot="5400000">
            <a:off x="1189000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xmlns="" id="{16AE66AF-E9EF-6B63-3EEF-42D8EE910BD3}"/>
              </a:ext>
            </a:extLst>
          </p:cNvPr>
          <p:cNvSpPr/>
          <p:nvPr userDrawn="1"/>
        </p:nvSpPr>
        <p:spPr>
          <a:xfrm rot="5400000">
            <a:off x="591401" y="6362492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32839AA3-DC59-2D42-881F-A60139468C92}"/>
              </a:ext>
            </a:extLst>
          </p:cNvPr>
          <p:cNvSpPr/>
          <p:nvPr userDrawn="1"/>
        </p:nvSpPr>
        <p:spPr>
          <a:xfrm rot="5400000">
            <a:off x="1194048" y="516866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xmlns="" id="{E749FDAC-892C-32A4-11D2-33D4BD10EAE1}"/>
              </a:ext>
            </a:extLst>
          </p:cNvPr>
          <p:cNvSpPr/>
          <p:nvPr userDrawn="1"/>
        </p:nvSpPr>
        <p:spPr>
          <a:xfrm rot="5400000">
            <a:off x="1193292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85850BAB-7767-8AA3-4F80-562FA10AD1AA}"/>
              </a:ext>
            </a:extLst>
          </p:cNvPr>
          <p:cNvSpPr/>
          <p:nvPr userDrawn="1"/>
        </p:nvSpPr>
        <p:spPr>
          <a:xfrm rot="5400000">
            <a:off x="595693" y="220447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CD0786E5-7254-29BD-FB33-B3FDE1310920}"/>
              </a:ext>
            </a:extLst>
          </p:cNvPr>
          <p:cNvSpPr/>
          <p:nvPr userDrawn="1"/>
        </p:nvSpPr>
        <p:spPr>
          <a:xfrm rot="5400000">
            <a:off x="1193292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312AF986-7005-8BA9-FD8F-D400AD496004}"/>
              </a:ext>
            </a:extLst>
          </p:cNvPr>
          <p:cNvSpPr/>
          <p:nvPr userDrawn="1"/>
        </p:nvSpPr>
        <p:spPr>
          <a:xfrm rot="5400000">
            <a:off x="595693" y="2799411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A3F9702-A620-7BE4-8EA5-2EF4BB1712CD}"/>
              </a:ext>
            </a:extLst>
          </p:cNvPr>
          <p:cNvSpPr/>
          <p:nvPr userDrawn="1"/>
        </p:nvSpPr>
        <p:spPr>
          <a:xfrm rot="5400000">
            <a:off x="1193292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6AB32B0F-95EB-9E13-33D6-AFD3D95FB019}"/>
              </a:ext>
            </a:extLst>
          </p:cNvPr>
          <p:cNvSpPr/>
          <p:nvPr userDrawn="1"/>
        </p:nvSpPr>
        <p:spPr>
          <a:xfrm rot="5400000">
            <a:off x="595693" y="3394344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6B6B97DA-C5B8-56BB-068E-870A6BB28281}"/>
              </a:ext>
            </a:extLst>
          </p:cNvPr>
          <p:cNvSpPr/>
          <p:nvPr userDrawn="1"/>
        </p:nvSpPr>
        <p:spPr>
          <a:xfrm rot="5400000">
            <a:off x="1193292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A0713FA4-CB65-95D6-69DA-66CC774225B7}"/>
              </a:ext>
            </a:extLst>
          </p:cNvPr>
          <p:cNvSpPr/>
          <p:nvPr userDrawn="1"/>
        </p:nvSpPr>
        <p:spPr>
          <a:xfrm rot="5400000">
            <a:off x="595693" y="3989277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18B4D365-3C52-E5AC-8563-28FA42F93A7A}"/>
              </a:ext>
            </a:extLst>
          </p:cNvPr>
          <p:cNvSpPr/>
          <p:nvPr userDrawn="1"/>
        </p:nvSpPr>
        <p:spPr>
          <a:xfrm rot="5400000">
            <a:off x="1197584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xmlns="" id="{1480BB1D-2AE7-AC7F-369A-B0FED5FE24E2}"/>
              </a:ext>
            </a:extLst>
          </p:cNvPr>
          <p:cNvSpPr/>
          <p:nvPr userDrawn="1"/>
        </p:nvSpPr>
        <p:spPr>
          <a:xfrm rot="5400000">
            <a:off x="599985" y="4566328"/>
            <a:ext cx="309344" cy="311252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5014590-9C95-74FA-AE7A-A100226E9D4E}"/>
              </a:ext>
            </a:extLst>
          </p:cNvPr>
          <p:cNvSpPr/>
          <p:nvPr userDrawn="1"/>
        </p:nvSpPr>
        <p:spPr>
          <a:xfrm rot="16200000">
            <a:off x="-1143002" y="1531036"/>
            <a:ext cx="4335992" cy="1201085"/>
          </a:xfrm>
          <a:prstGeom prst="rect">
            <a:avLst/>
          </a:prstGeom>
          <a:solidFill>
            <a:srgbClr val="0671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A029190A-3A04-3E3C-AD0F-081538C292D4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274054" y="1727403"/>
            <a:ext cx="4335993" cy="8083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ОПОРНЫЙ КОНСПЕКТ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D0ECB7D8-1341-9839-ADB6-DAAEFA04A55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43100" y="179388"/>
            <a:ext cx="10025063" cy="6042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91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945" y="412329"/>
            <a:ext cx="10858993" cy="1325563"/>
          </a:xfrm>
        </p:spPr>
        <p:txBody>
          <a:bodyPr>
            <a:normAutofit/>
          </a:bodyPr>
          <a:lstStyle>
            <a:lvl1pPr algn="just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8"/>
            <a:ext cx="10858994" cy="4547423"/>
          </a:xfrm>
        </p:spPr>
        <p:txBody>
          <a:bodyPr/>
          <a:lstStyle>
            <a:lvl1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4EDFA4EB-1405-017A-5BE6-CE17095E5A01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A8D17CB-2F81-8FE2-DB7F-22F979385F90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56C9C8BF-D529-C701-F6C1-D4588A0CF18F}"/>
              </a:ext>
            </a:extLst>
          </p:cNvPr>
          <p:cNvGrpSpPr/>
          <p:nvPr userDrawn="1"/>
        </p:nvGrpSpPr>
        <p:grpSpPr>
          <a:xfrm>
            <a:off x="10887" y="6351002"/>
            <a:ext cx="4810495" cy="516648"/>
            <a:chOff x="10887" y="6351002"/>
            <a:chExt cx="4810495" cy="516648"/>
          </a:xfrm>
        </p:grpSpPr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862C1A98-34DF-F235-C843-AB5A69C9346D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51D0B9C6-0737-E04B-B39D-5664BADB5A8A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964F5C83-EB6B-6F3C-6790-0581726A6DC9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E0BCBFA2-5236-6BF8-F406-5A00C5DB91B2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:a16="http://schemas.microsoft.com/office/drawing/2014/main" xmlns="" id="{9EAA583A-C4CF-F682-90A6-2D60941A2176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:a16="http://schemas.microsoft.com/office/drawing/2014/main" xmlns="" id="{B014577F-6918-4D84-119A-F4D252C00B95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:a16="http://schemas.microsoft.com/office/drawing/2014/main" xmlns="" id="{4D4F1296-FCF7-8A83-3521-B4ADC28A30DB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Прямоугольник 54">
              <a:extLst>
                <a:ext uri="{FF2B5EF4-FFF2-40B4-BE49-F238E27FC236}">
                  <a16:creationId xmlns:a16="http://schemas.microsoft.com/office/drawing/2014/main" xmlns="" id="{6E2C3AF2-B5FA-AC04-663C-396D7C72BC8C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Прямоугольник 56">
              <a:extLst>
                <a:ext uri="{FF2B5EF4-FFF2-40B4-BE49-F238E27FC236}">
                  <a16:creationId xmlns:a16="http://schemas.microsoft.com/office/drawing/2014/main" xmlns="" id="{08944D8B-2CA5-A0AC-04FA-D4A9F292DBE5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xmlns="" id="{DCFCB4C4-495F-51EB-F6EE-1F8A5EF814BF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079755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43234" y="412329"/>
            <a:ext cx="9787703" cy="132556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8"/>
            <a:ext cx="10858994" cy="454742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00716F5-9D23-185A-747F-04D9EAD53A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46" b="89943" l="9868" r="89803">
                        <a14:foregroundMark x1="34211" y1="41092" x2="39474" y2="41667"/>
                        <a14:foregroundMark x1="36184" y1="60057" x2="41447" y2="60632"/>
                        <a14:foregroundMark x1="61513" y1="62644" x2="64145" y2="61782"/>
                        <a14:foregroundMark x1="61842" y1="42816" x2="64803" y2="40805"/>
                        <a14:foregroundMark x1="31250" y1="61207" x2="38487" y2="61207"/>
                        <a14:foregroundMark x1="31908" y1="61207" x2="39145" y2="60345"/>
                        <a14:foregroundMark x1="20724" y1="17241" x2="20724" y2="17241"/>
                        <a14:foregroundMark x1="21053" y1="22414" x2="21053" y2="22414"/>
                        <a14:foregroundMark x1="21053" y1="27586" x2="21053" y2="27586"/>
                        <a14:foregroundMark x1="21053" y1="33046" x2="21053" y2="33046"/>
                        <a14:foregroundMark x1="21053" y1="38218" x2="21053" y2="38218"/>
                        <a14:foregroundMark x1="21053" y1="43103" x2="21053" y2="43103"/>
                        <a14:foregroundMark x1="21382" y1="46839" x2="21382" y2="46839"/>
                        <a14:foregroundMark x1="20724" y1="52299" x2="20724" y2="52299"/>
                        <a14:foregroundMark x1="20724" y1="57471" x2="20724" y2="57471"/>
                        <a14:foregroundMark x1="20724" y1="62644" x2="20724" y2="62644"/>
                        <a14:foregroundMark x1="20395" y1="67816" x2="20395" y2="67816"/>
                        <a14:foregroundMark x1="20724" y1="72126" x2="20724" y2="72126"/>
                        <a14:foregroundMark x1="21053" y1="77874" x2="21053" y2="77874"/>
                        <a14:foregroundMark x1="20724" y1="82471" x2="20724" y2="82471"/>
                        <a14:foregroundMark x1="52139" y1="9750" x2="53947" y2="10057"/>
                        <a14:foregroundMark x1="42105" y1="8046" x2="45018" y2="8541"/>
                        <a14:foregroundMark x1="47368" y1="12356" x2="47368" y2="12356"/>
                        <a14:backgroundMark x1="46382" y1="8908" x2="48684" y2="9483"/>
                        <a14:backgroundMark x1="48684" y1="9195" x2="50329" y2="10057"/>
                        <a14:backgroundMark x1="44079" y1="9483" x2="44079" y2="9483"/>
                        <a14:backgroundMark x1="44737" y1="9483" x2="44737" y2="9483"/>
                        <a14:backgroundMark x1="44408" y1="8908" x2="44408" y2="8908"/>
                        <a14:backgroundMark x1="46711" y1="9195" x2="51316" y2="10632"/>
                        <a14:backgroundMark x1="49671" y1="10057" x2="45066" y2="8621"/>
                        <a14:backgroundMark x1="47697" y1="8621" x2="50987" y2="103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277" y="332203"/>
            <a:ext cx="1227958" cy="1405689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8B87DA0-0C06-ADCF-AB6C-14DF61F22AEC}"/>
              </a:ext>
            </a:extLst>
          </p:cNvPr>
          <p:cNvSpPr/>
          <p:nvPr userDrawn="1"/>
        </p:nvSpPr>
        <p:spPr>
          <a:xfrm rot="5400000">
            <a:off x="-3172048" y="3170678"/>
            <a:ext cx="6858002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C7DF364A-1B69-56C6-DFA5-42C0B3101505}"/>
              </a:ext>
            </a:extLst>
          </p:cNvPr>
          <p:cNvSpPr/>
          <p:nvPr userDrawn="1"/>
        </p:nvSpPr>
        <p:spPr>
          <a:xfrm>
            <a:off x="-13294" y="6351002"/>
            <a:ext cx="12205293" cy="516648"/>
          </a:xfrm>
          <a:prstGeom prst="rect">
            <a:avLst/>
          </a:prstGeom>
          <a:solidFill>
            <a:srgbClr val="B2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xmlns="" id="{621DA128-2D17-F10B-5EE0-0917A8B960DD}"/>
              </a:ext>
            </a:extLst>
          </p:cNvPr>
          <p:cNvGrpSpPr/>
          <p:nvPr userDrawn="1"/>
        </p:nvGrpSpPr>
        <p:grpSpPr>
          <a:xfrm>
            <a:off x="10887" y="6351002"/>
            <a:ext cx="4810495" cy="516648"/>
            <a:chOff x="10887" y="6351002"/>
            <a:chExt cx="4810495" cy="516648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068FCA0F-1B1B-D78B-2F05-35F19CB6E77C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26842F50-E95E-7832-E834-22C2901E3E0C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CBB6BB81-BB78-5AD5-8851-5D2D2F13BB2E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BAFABFE7-977D-2817-3FAA-27A5B83C0258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8C56028B-CFFA-E758-B354-82845D2ACD53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7332B212-A6D0-0B68-A10C-69144780D186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17FBE1DD-FD34-0955-F539-7F92CF9E9A76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C9C9D96F-C35E-2AA5-A888-49052F15471D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734D8D4F-08D6-00CA-984A-24E3A524C415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A76ADAF5-E3EC-9E34-7014-27B0D141B8ED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598892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009031E-40C1-6EC8-051D-913A843C45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1945" y="412329"/>
            <a:ext cx="10858993" cy="1325563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1" name="Рисунок 4">
            <a:extLst>
              <a:ext uri="{FF2B5EF4-FFF2-40B4-BE49-F238E27FC236}">
                <a16:creationId xmlns:a16="http://schemas.microsoft.com/office/drawing/2014/main" xmlns="" id="{BD18FCB1-C9CD-1BAF-0578-EAA2D4588C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731265" y="1895575"/>
            <a:ext cx="8253984" cy="2573338"/>
          </a:xfrm>
        </p:spPr>
        <p:txBody>
          <a:bodyPr/>
          <a:lstStyle/>
          <a:p>
            <a:endParaRPr lang="ru-RU"/>
          </a:p>
        </p:txBody>
      </p:sp>
      <p:sp>
        <p:nvSpPr>
          <p:cNvPr id="12" name="Рисунок 4">
            <a:extLst>
              <a:ext uri="{FF2B5EF4-FFF2-40B4-BE49-F238E27FC236}">
                <a16:creationId xmlns:a16="http://schemas.microsoft.com/office/drawing/2014/main" xmlns="" id="{DD2D9D71-C603-5A67-51EA-316B484E040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62038" y="4005592"/>
            <a:ext cx="5424487" cy="2573338"/>
          </a:xfrm>
        </p:spPr>
        <p:txBody>
          <a:bodyPr/>
          <a:lstStyle/>
          <a:p>
            <a:endParaRPr lang="ru-RU"/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76CE5056-F6E2-5A5E-6C98-540ED9AEE778}"/>
              </a:ext>
            </a:extLst>
          </p:cNvPr>
          <p:cNvGrpSpPr/>
          <p:nvPr userDrawn="1"/>
        </p:nvGrpSpPr>
        <p:grpSpPr>
          <a:xfrm>
            <a:off x="1" y="6599676"/>
            <a:ext cx="3050930" cy="258324"/>
            <a:chOff x="10887" y="6351002"/>
            <a:chExt cx="4810495" cy="516648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xmlns="" id="{5E60154D-0A57-88CE-9D07-2207DC66831C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xmlns="" id="{6C35E707-6B56-5356-F6C4-8876A0A09C86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xmlns="" id="{1ECBC377-1E81-4B76-131F-704D18F835C3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xmlns="" id="{37454376-AC3C-D342-309C-FE93461D6262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:a16="http://schemas.microsoft.com/office/drawing/2014/main" xmlns="" id="{34F0897A-EF08-C492-4A89-02C132DC1860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xmlns="" id="{0EEF2BB8-595E-9179-F579-3EAFB8E6C290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xmlns="" id="{DF8112C1-C3EF-3E3D-8AF3-0D1472B5413A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xmlns="" id="{57162744-85F5-95A3-FCD4-F70943B8E7D9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3967F7A9-D804-5FE9-3816-7A8CA0B6F166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F9F8E841-BD81-B784-0446-252101173577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xmlns="" id="{AC323DF0-9F86-B5E4-B5A2-88E486B73278}"/>
              </a:ext>
            </a:extLst>
          </p:cNvPr>
          <p:cNvGrpSpPr/>
          <p:nvPr userDrawn="1"/>
        </p:nvGrpSpPr>
        <p:grpSpPr>
          <a:xfrm rot="5400000">
            <a:off x="10575473" y="1396303"/>
            <a:ext cx="3050930" cy="258324"/>
            <a:chOff x="10887" y="6351002"/>
            <a:chExt cx="4810495" cy="516648"/>
          </a:xfrm>
        </p:grpSpPr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xmlns="" id="{587CD13F-5064-E437-3624-D241FCE56DBC}"/>
                </a:ext>
              </a:extLst>
            </p:cNvPr>
            <p:cNvSpPr/>
            <p:nvPr userDrawn="1"/>
          </p:nvSpPr>
          <p:spPr>
            <a:xfrm>
              <a:off x="3137666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xmlns="" id="{FE668593-C9C2-0B01-670A-D772040A540C}"/>
                </a:ext>
              </a:extLst>
            </p:cNvPr>
            <p:cNvSpPr/>
            <p:nvPr userDrawn="1"/>
          </p:nvSpPr>
          <p:spPr>
            <a:xfrm>
              <a:off x="10887" y="6351002"/>
              <a:ext cx="4810495" cy="516648"/>
            </a:xfrm>
            <a:prstGeom prst="rect">
              <a:avLst/>
            </a:prstGeom>
            <a:solidFill>
              <a:srgbClr val="4DC1E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xmlns="" id="{0C12DF80-615D-6AFA-7954-0117934EFBF2}"/>
                </a:ext>
              </a:extLst>
            </p:cNvPr>
            <p:cNvSpPr/>
            <p:nvPr userDrawn="1"/>
          </p:nvSpPr>
          <p:spPr>
            <a:xfrm>
              <a:off x="3732599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xmlns="" id="{0B046B06-27E0-F89C-DF40-F0DD0061B086}"/>
                </a:ext>
              </a:extLst>
            </p:cNvPr>
            <p:cNvSpPr/>
            <p:nvPr userDrawn="1"/>
          </p:nvSpPr>
          <p:spPr>
            <a:xfrm>
              <a:off x="4327532" y="6477240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>
              <a:extLst>
                <a:ext uri="{FF2B5EF4-FFF2-40B4-BE49-F238E27FC236}">
                  <a16:creationId xmlns:a16="http://schemas.microsoft.com/office/drawing/2014/main" xmlns="" id="{AC0DEBF8-3212-7598-9188-21B1C6BA8B15}"/>
                </a:ext>
              </a:extLst>
            </p:cNvPr>
            <p:cNvSpPr/>
            <p:nvPr userDrawn="1"/>
          </p:nvSpPr>
          <p:spPr>
            <a:xfrm>
              <a:off x="3133707" y="6472192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>
              <a:extLst>
                <a:ext uri="{FF2B5EF4-FFF2-40B4-BE49-F238E27FC236}">
                  <a16:creationId xmlns:a16="http://schemas.microsoft.com/office/drawing/2014/main" xmlns="" id="{C2512362-22D5-3CB3-085B-C0F3FD44A5A0}"/>
                </a:ext>
              </a:extLst>
            </p:cNvPr>
            <p:cNvSpPr/>
            <p:nvPr userDrawn="1"/>
          </p:nvSpPr>
          <p:spPr>
            <a:xfrm>
              <a:off x="169518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1B7704C0-5A49-566A-5F58-726C689773C9}"/>
                </a:ext>
              </a:extLst>
            </p:cNvPr>
            <p:cNvSpPr/>
            <p:nvPr userDrawn="1"/>
          </p:nvSpPr>
          <p:spPr>
            <a:xfrm>
              <a:off x="764451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654A6EC6-CDF2-8E18-5D7F-11FA76C10E48}"/>
                </a:ext>
              </a:extLst>
            </p:cNvPr>
            <p:cNvSpPr/>
            <p:nvPr userDrawn="1"/>
          </p:nvSpPr>
          <p:spPr>
            <a:xfrm>
              <a:off x="1359384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>
              <a:extLst>
                <a:ext uri="{FF2B5EF4-FFF2-40B4-BE49-F238E27FC236}">
                  <a16:creationId xmlns:a16="http://schemas.microsoft.com/office/drawing/2014/main" xmlns="" id="{99650B61-1CE9-1E8B-7A62-FE819986F208}"/>
                </a:ext>
              </a:extLst>
            </p:cNvPr>
            <p:cNvSpPr/>
            <p:nvPr userDrawn="1"/>
          </p:nvSpPr>
          <p:spPr>
            <a:xfrm>
              <a:off x="1954317" y="6472948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:a16="http://schemas.microsoft.com/office/drawing/2014/main" xmlns="" id="{9E7B5509-EA99-BDD3-DF21-DB097379AD2D}"/>
                </a:ext>
              </a:extLst>
            </p:cNvPr>
            <p:cNvSpPr/>
            <p:nvPr userDrawn="1"/>
          </p:nvSpPr>
          <p:spPr>
            <a:xfrm>
              <a:off x="2531368" y="6468656"/>
              <a:ext cx="309344" cy="311252"/>
            </a:xfrm>
            <a:prstGeom prst="rect">
              <a:avLst/>
            </a:prstGeom>
            <a:solidFill>
              <a:srgbClr val="0AB5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44713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EDD7F6-8913-7656-B980-E734787EE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03" y="279071"/>
            <a:ext cx="10858994" cy="1822103"/>
          </a:xfrm>
        </p:spPr>
        <p:txBody>
          <a:bodyPr/>
          <a:lstStyle>
            <a:lvl1pPr marL="0" indent="0" algn="just">
              <a:buNone/>
              <a:defRPr>
                <a:solidFill>
                  <a:schemeClr val="tx2"/>
                </a:solidFill>
              </a:defRPr>
            </a:lvl1pPr>
            <a:lvl2pPr marL="457200" indent="0" algn="just">
              <a:buNone/>
              <a:defRPr>
                <a:solidFill>
                  <a:schemeClr val="tx2"/>
                </a:solidFill>
              </a:defRPr>
            </a:lvl2pPr>
            <a:lvl3pPr marL="914400" indent="0" algn="just">
              <a:buNone/>
              <a:defRPr>
                <a:solidFill>
                  <a:schemeClr val="tx2"/>
                </a:solidFill>
              </a:defRPr>
            </a:lvl3pPr>
            <a:lvl4pPr marL="1371600" indent="0" algn="just">
              <a:buNone/>
              <a:defRPr>
                <a:solidFill>
                  <a:schemeClr val="tx2"/>
                </a:solidFill>
              </a:defRPr>
            </a:lvl4pPr>
            <a:lvl5pPr marL="1828800" indent="0" algn="just">
              <a:buNone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xmlns="" id="{C859873C-8BE9-6DF9-3BBC-B9E7AE4730B3}"/>
              </a:ext>
            </a:extLst>
          </p:cNvPr>
          <p:cNvGrpSpPr/>
          <p:nvPr userDrawn="1"/>
        </p:nvGrpSpPr>
        <p:grpSpPr>
          <a:xfrm>
            <a:off x="-11267" y="-1"/>
            <a:ext cx="12203267" cy="6858001"/>
            <a:chOff x="-11267" y="-1"/>
            <a:chExt cx="12203267" cy="6858001"/>
          </a:xfrm>
          <a:solidFill>
            <a:schemeClr val="bg1">
              <a:lumMod val="95000"/>
            </a:schemeClr>
          </a:solidFill>
        </p:grpSpPr>
        <p:sp>
          <p:nvSpPr>
            <p:cNvPr id="22" name="Прямоугольник 21">
              <a:extLst>
                <a:ext uri="{FF2B5EF4-FFF2-40B4-BE49-F238E27FC236}">
                  <a16:creationId xmlns:a16="http://schemas.microsoft.com/office/drawing/2014/main" xmlns="" id="{543D09BE-B454-6DC9-0290-6970B9A3849F}"/>
                </a:ext>
              </a:extLst>
            </p:cNvPr>
            <p:cNvSpPr/>
            <p:nvPr userDrawn="1"/>
          </p:nvSpPr>
          <p:spPr>
            <a:xfrm>
              <a:off x="0" y="1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ED8C5E0F-9BF8-887E-16F8-17E98A197860}"/>
                </a:ext>
              </a:extLst>
            </p:cNvPr>
            <p:cNvSpPr/>
            <p:nvPr userDrawn="1"/>
          </p:nvSpPr>
          <p:spPr>
            <a:xfrm>
              <a:off x="0" y="6578930"/>
              <a:ext cx="12192000" cy="27907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DD6BDDC5-1AB8-5894-786A-67714FD71D72}"/>
                </a:ext>
              </a:extLst>
            </p:cNvPr>
            <p:cNvSpPr/>
            <p:nvPr userDrawn="1"/>
          </p:nvSpPr>
          <p:spPr>
            <a:xfrm rot="5400000">
              <a:off x="-3298067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D9A6497E-C7A9-84BF-FE25-5E3A1D813693}"/>
                </a:ext>
              </a:extLst>
            </p:cNvPr>
            <p:cNvSpPr/>
            <p:nvPr userDrawn="1"/>
          </p:nvSpPr>
          <p:spPr>
            <a:xfrm rot="5400000">
              <a:off x="8620800" y="3286799"/>
              <a:ext cx="6858000" cy="284400"/>
            </a:xfrm>
            <a:prstGeom prst="rect">
              <a:avLst/>
            </a:prstGeom>
            <a:solidFill>
              <a:srgbClr val="B2B8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Рисунок 4">
            <a:extLst>
              <a:ext uri="{FF2B5EF4-FFF2-40B4-BE49-F238E27FC236}">
                <a16:creationId xmlns:a16="http://schemas.microsoft.com/office/drawing/2014/main" xmlns="" id="{D44D0522-9F98-7C1F-4629-42882CB457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352238" y="2819227"/>
            <a:ext cx="6146800" cy="304165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A7721748-74FD-650E-6625-CAF19208702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5236" y="3198943"/>
            <a:ext cx="3741666" cy="2217231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just">
              <a:buNone/>
              <a:defRPr/>
            </a:lvl1pPr>
            <a:lvl2pPr marL="457200" indent="0" algn="just">
              <a:buNone/>
              <a:defRPr/>
            </a:lvl2pPr>
            <a:lvl3pPr marL="914400" indent="0" algn="just">
              <a:buNone/>
              <a:defRPr/>
            </a:lvl3pPr>
            <a:lvl4pPr marL="1371600" indent="0" algn="just">
              <a:buNone/>
              <a:defRPr/>
            </a:lvl4pPr>
            <a:lvl5pPr marL="1828800" indent="0" algn="just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173990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B58762-193F-989A-EF08-F90C96C1C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6CCFEB-5BB6-2ECF-0C34-ED466C012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7927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4" r:id="rId4"/>
    <p:sldLayoutId id="2147483665" r:id="rId5"/>
    <p:sldLayoutId id="2147483650" r:id="rId6"/>
    <p:sldLayoutId id="2147483661" r:id="rId7"/>
    <p:sldLayoutId id="2147483660" r:id="rId8"/>
    <p:sldLayoutId id="2147483658" r:id="rId9"/>
    <p:sldLayoutId id="2147483657" r:id="rId10"/>
    <p:sldLayoutId id="2147483659" r:id="rId11"/>
    <p:sldLayoutId id="2147483654" r:id="rId12"/>
    <p:sldLayoutId id="2147483656" r:id="rId13"/>
    <p:sldLayoutId id="214748365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DA66AF7-78A7-A2C5-0A5F-02AC8B31B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43400" y="540472"/>
            <a:ext cx="7940040" cy="2888528"/>
          </a:xfrm>
        </p:spPr>
        <p:txBody>
          <a:bodyPr/>
          <a:lstStyle/>
          <a:p>
            <a:r>
              <a:rPr lang="ru-RU" altLang="ru-RU" dirty="0"/>
              <a:t>ВЫСКАЗЫВАНИЯ И ЛОГИЧЕСКИЕ СВЯЗКИ</a:t>
            </a:r>
            <a:endParaRPr lang="ru-RU" dirty="0"/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7DB4B726-2C8C-7961-7DB8-B7FE6AE442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0430" y="3699632"/>
            <a:ext cx="7061860" cy="1655762"/>
          </a:xfrm>
        </p:spPr>
        <p:txBody>
          <a:bodyPr/>
          <a:lstStyle/>
          <a:p>
            <a:r>
              <a:rPr lang="ru-RU" altLang="ru-RU" dirty="0"/>
              <a:t>ЭЛЕМЕНТЫ МАТЕМАТИЧЕСКОЙ ЛОГИКИ</a:t>
            </a:r>
          </a:p>
        </p:txBody>
      </p:sp>
    </p:spTree>
    <p:extLst>
      <p:ext uri="{BB962C8B-B14F-4D97-AF65-F5344CB8AC3E}">
        <p14:creationId xmlns:p14="http://schemas.microsoft.com/office/powerpoint/2010/main" val="33935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2340BA-FD72-CD29-14E1-0D0AB8884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ЛОГИЧЕСКИЕ СВЯЗКИ НЕ, И, ИЛИ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2E7961-8695-0E78-DB1D-F1A4D7B05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630936"/>
            <a:ext cx="10858994" cy="1237769"/>
          </a:xfrm>
        </p:spPr>
        <p:txBody>
          <a:bodyPr anchor="ctr"/>
          <a:lstStyle/>
          <a:p>
            <a:r>
              <a:rPr lang="ru-RU" dirty="0"/>
              <a:t>Из простых высказываний с помощью логических связок НЕ, И, ИЛИ можно строить </a:t>
            </a:r>
            <a:r>
              <a:rPr lang="ru-RU" b="1" dirty="0"/>
              <a:t>составные </a:t>
            </a:r>
            <a:r>
              <a:rPr lang="ru-RU" dirty="0"/>
              <a:t>высказывания.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F287BA0-9C3E-7A1F-D2DC-B12EE7B7C06F}"/>
              </a:ext>
            </a:extLst>
          </p:cNvPr>
          <p:cNvSpPr txBox="1"/>
          <p:nvPr/>
        </p:nvSpPr>
        <p:spPr>
          <a:xfrm>
            <a:off x="661062" y="3429000"/>
            <a:ext cx="35235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b="1" dirty="0">
                <a:solidFill>
                  <a:srgbClr val="0AB5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AF98C6-2887-7065-10D4-563EFA590200}"/>
              </a:ext>
            </a:extLst>
          </p:cNvPr>
          <p:cNvSpPr txBox="1"/>
          <p:nvPr/>
        </p:nvSpPr>
        <p:spPr>
          <a:xfrm>
            <a:off x="4448009" y="3420037"/>
            <a:ext cx="352353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b="1" dirty="0">
                <a:solidFill>
                  <a:srgbClr val="0AB5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4FBE6B4-7DCB-F43E-40DC-98B041AA6CFF}"/>
              </a:ext>
            </a:extLst>
          </p:cNvPr>
          <p:cNvSpPr txBox="1"/>
          <p:nvPr/>
        </p:nvSpPr>
        <p:spPr>
          <a:xfrm>
            <a:off x="6795247" y="3429000"/>
            <a:ext cx="4735691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b="1" dirty="0">
                <a:solidFill>
                  <a:srgbClr val="0AB5E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</a:p>
        </p:txBody>
      </p:sp>
    </p:spTree>
    <p:extLst>
      <p:ext uri="{BB962C8B-B14F-4D97-AF65-F5344CB8AC3E}">
        <p14:creationId xmlns:p14="http://schemas.microsoft.com/office/powerpoint/2010/main" val="192930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51696-1A3F-CE76-C324-4A8060BB6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17D5FA-2A81-DEDD-A672-B0F7F596D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9"/>
            <a:ext cx="10858994" cy="1024246"/>
          </a:xfrm>
        </p:spPr>
        <p:txBody>
          <a:bodyPr/>
          <a:lstStyle/>
          <a:p>
            <a:r>
              <a:rPr lang="ru-RU" dirty="0"/>
              <a:t>Составное высказывание со связкой </a:t>
            </a:r>
            <a:r>
              <a:rPr lang="ru-RU" b="1" dirty="0">
                <a:solidFill>
                  <a:schemeClr val="accent1"/>
                </a:solidFill>
              </a:rPr>
              <a:t>НЕ</a:t>
            </a:r>
            <a:r>
              <a:rPr lang="ru-RU" dirty="0"/>
              <a:t> </a:t>
            </a:r>
            <a:r>
              <a:rPr lang="ru-RU" dirty="0" smtClean="0"/>
              <a:t>истин­но</a:t>
            </a:r>
            <a:r>
              <a:rPr lang="ru-RU" dirty="0"/>
              <a:t>, если содержащееся в нём простое высказывание ложно.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74946738-355D-7947-5C04-0CB7906FDD7E}"/>
              </a:ext>
            </a:extLst>
          </p:cNvPr>
          <p:cNvSpPr txBox="1">
            <a:spLocks/>
          </p:cNvSpPr>
          <p:nvPr/>
        </p:nvSpPr>
        <p:spPr>
          <a:xfrm>
            <a:off x="671945" y="3127676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«Последняя буква в слове «логика» является гласной»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F8045F4-A44C-92A4-0948-139780137C9A}"/>
              </a:ext>
            </a:extLst>
          </p:cNvPr>
          <p:cNvSpPr/>
          <p:nvPr/>
        </p:nvSpPr>
        <p:spPr>
          <a:xfrm>
            <a:off x="7553138" y="3127676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729917DB-F8F6-4BD8-3AEF-035CFD6D484F}"/>
              </a:ext>
            </a:extLst>
          </p:cNvPr>
          <p:cNvSpPr txBox="1">
            <a:spLocks/>
          </p:cNvSpPr>
          <p:nvPr/>
        </p:nvSpPr>
        <p:spPr>
          <a:xfrm>
            <a:off x="646107" y="4455713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«Последняя буква в слове «логика» НЕ является гласной»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8B4E53-8C1C-304D-D670-E49969295647}"/>
              </a:ext>
            </a:extLst>
          </p:cNvPr>
          <p:cNvSpPr/>
          <p:nvPr/>
        </p:nvSpPr>
        <p:spPr>
          <a:xfrm>
            <a:off x="7553138" y="4455713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ложно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495623-AF1A-30AA-B1D7-C06C8DFE84F2}"/>
              </a:ext>
            </a:extLst>
          </p:cNvPr>
          <p:cNvSpPr/>
          <p:nvPr/>
        </p:nvSpPr>
        <p:spPr>
          <a:xfrm>
            <a:off x="671945" y="2922495"/>
            <a:ext cx="9314737" cy="12294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4AC5C92-6AF7-581A-DAEB-4898E25C47ED}"/>
              </a:ext>
            </a:extLst>
          </p:cNvPr>
          <p:cNvSpPr/>
          <p:nvPr/>
        </p:nvSpPr>
        <p:spPr>
          <a:xfrm>
            <a:off x="671945" y="4257353"/>
            <a:ext cx="9314737" cy="12294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580D99B-87A9-339A-E70A-66C861DFEE9A}"/>
              </a:ext>
            </a:extLst>
          </p:cNvPr>
          <p:cNvSpPr txBox="1"/>
          <p:nvPr/>
        </p:nvSpPr>
        <p:spPr>
          <a:xfrm>
            <a:off x="10099114" y="3226286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простое высказывание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EFF3CC0-4B95-D9BD-E653-AF80B0A8A5CC}"/>
              </a:ext>
            </a:extLst>
          </p:cNvPr>
          <p:cNvSpPr txBox="1"/>
          <p:nvPr/>
        </p:nvSpPr>
        <p:spPr>
          <a:xfrm>
            <a:off x="10124952" y="4625034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</p:spTree>
    <p:extLst>
      <p:ext uri="{BB962C8B-B14F-4D97-AF65-F5344CB8AC3E}">
        <p14:creationId xmlns:p14="http://schemas.microsoft.com/office/powerpoint/2010/main" val="204710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51696-1A3F-CE76-C324-4A8060BB6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17D5FA-2A81-DEDD-A672-B0F7F596D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98249"/>
            <a:ext cx="10858994" cy="1024246"/>
          </a:xfrm>
        </p:spPr>
        <p:txBody>
          <a:bodyPr/>
          <a:lstStyle/>
          <a:p>
            <a:r>
              <a:rPr lang="ru-RU" dirty="0"/>
              <a:t>Составное высказывание со связкой </a:t>
            </a:r>
            <a:r>
              <a:rPr lang="ru-RU" b="1" dirty="0">
                <a:solidFill>
                  <a:schemeClr val="accent1"/>
                </a:solidFill>
              </a:rPr>
              <a:t>НЕ</a:t>
            </a:r>
            <a:r>
              <a:rPr lang="ru-RU" dirty="0"/>
              <a:t> </a:t>
            </a:r>
            <a:r>
              <a:rPr lang="ru-RU" dirty="0" smtClean="0"/>
              <a:t>истин­но</a:t>
            </a:r>
            <a:r>
              <a:rPr lang="ru-RU" dirty="0"/>
              <a:t>, если содержащееся в нём простое высказывание ложно.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74946738-355D-7947-5C04-0CB7906FDD7E}"/>
              </a:ext>
            </a:extLst>
          </p:cNvPr>
          <p:cNvSpPr txBox="1">
            <a:spLocks/>
          </p:cNvSpPr>
          <p:nvPr/>
        </p:nvSpPr>
        <p:spPr>
          <a:xfrm>
            <a:off x="671945" y="3127676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5 является чётным»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729917DB-F8F6-4BD8-3AEF-035CFD6D484F}"/>
              </a:ext>
            </a:extLst>
          </p:cNvPr>
          <p:cNvSpPr txBox="1">
            <a:spLocks/>
          </p:cNvSpPr>
          <p:nvPr/>
        </p:nvSpPr>
        <p:spPr>
          <a:xfrm>
            <a:off x="646107" y="4455713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5 НЕ является чётным»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8B4E53-8C1C-304D-D670-E49969295647}"/>
              </a:ext>
            </a:extLst>
          </p:cNvPr>
          <p:cNvSpPr/>
          <p:nvPr/>
        </p:nvSpPr>
        <p:spPr>
          <a:xfrm>
            <a:off x="7553138" y="4455713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495623-AF1A-30AA-B1D7-C06C8DFE84F2}"/>
              </a:ext>
            </a:extLst>
          </p:cNvPr>
          <p:cNvSpPr/>
          <p:nvPr/>
        </p:nvSpPr>
        <p:spPr>
          <a:xfrm>
            <a:off x="671945" y="2922495"/>
            <a:ext cx="9314737" cy="12294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4AC5C92-6AF7-581A-DAEB-4898E25C47ED}"/>
              </a:ext>
            </a:extLst>
          </p:cNvPr>
          <p:cNvSpPr/>
          <p:nvPr/>
        </p:nvSpPr>
        <p:spPr>
          <a:xfrm>
            <a:off x="671945" y="4257352"/>
            <a:ext cx="9314737" cy="122942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580D99B-87A9-339A-E70A-66C861DFEE9A}"/>
              </a:ext>
            </a:extLst>
          </p:cNvPr>
          <p:cNvSpPr txBox="1"/>
          <p:nvPr/>
        </p:nvSpPr>
        <p:spPr>
          <a:xfrm>
            <a:off x="10099114" y="3226286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простое высказывание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EFF3CC0-4B95-D9BD-E653-AF80B0A8A5CC}"/>
              </a:ext>
            </a:extLst>
          </p:cNvPr>
          <p:cNvSpPr txBox="1"/>
          <p:nvPr/>
        </p:nvSpPr>
        <p:spPr>
          <a:xfrm>
            <a:off x="10124952" y="4625034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CEA76F4-F4D5-B7A3-F490-013EA1B6C9C6}"/>
              </a:ext>
            </a:extLst>
          </p:cNvPr>
          <p:cNvSpPr/>
          <p:nvPr/>
        </p:nvSpPr>
        <p:spPr>
          <a:xfrm>
            <a:off x="7553137" y="3137074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ложно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36584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2950B5-DAD9-C23D-3B29-A390CAA7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05AB05-0DEA-550E-B9C6-0FA9AC5D9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Отрицанием высказывания</a:t>
            </a:r>
          </a:p>
          <a:p>
            <a:r>
              <a:rPr lang="ru-RU" dirty="0">
                <a:solidFill>
                  <a:srgbClr val="0AB5EC"/>
                </a:solidFill>
              </a:rPr>
              <a:t>«У меня дома есть компьютер»</a:t>
            </a:r>
          </a:p>
          <a:p>
            <a:r>
              <a:rPr lang="ru-RU" dirty="0"/>
              <a:t>будет высказывание</a:t>
            </a:r>
          </a:p>
          <a:p>
            <a:r>
              <a:rPr lang="ru-RU" dirty="0">
                <a:solidFill>
                  <a:srgbClr val="0AB5EC"/>
                </a:solidFill>
              </a:rPr>
              <a:t>«</a:t>
            </a:r>
            <a:r>
              <a:rPr lang="ru-RU" b="1" dirty="0">
                <a:solidFill>
                  <a:srgbClr val="0AB5EC"/>
                </a:solidFill>
              </a:rPr>
              <a:t>Неверно, что </a:t>
            </a:r>
            <a:r>
              <a:rPr lang="ru-RU" dirty="0">
                <a:solidFill>
                  <a:srgbClr val="0AB5EC"/>
                </a:solidFill>
              </a:rPr>
              <a:t>у меня дома есть компьютер»</a:t>
            </a:r>
          </a:p>
          <a:p>
            <a:r>
              <a:rPr lang="ru-RU" dirty="0"/>
              <a:t>что в русском языке то же самое,</a:t>
            </a:r>
          </a:p>
          <a:p>
            <a:r>
              <a:rPr lang="ru-RU" dirty="0">
                <a:solidFill>
                  <a:srgbClr val="0AB5EC"/>
                </a:solidFill>
              </a:rPr>
              <a:t>«У меня дома </a:t>
            </a:r>
            <a:r>
              <a:rPr lang="ru-RU" b="1" dirty="0">
                <a:solidFill>
                  <a:srgbClr val="0AB5EC"/>
                </a:solidFill>
              </a:rPr>
              <a:t>нет</a:t>
            </a:r>
            <a:r>
              <a:rPr lang="ru-RU" dirty="0">
                <a:solidFill>
                  <a:srgbClr val="0AB5EC"/>
                </a:solidFill>
              </a:rPr>
              <a:t> компьютера».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35" y="4218913"/>
            <a:ext cx="3916785" cy="211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2950B5-DAD9-C23D-3B29-A390CAA76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05AB05-0DEA-550E-B9C6-0FA9AC5D9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Отрицанием высказывания</a:t>
            </a:r>
          </a:p>
          <a:p>
            <a:r>
              <a:rPr lang="ru-RU" dirty="0">
                <a:solidFill>
                  <a:srgbClr val="0AB5EC"/>
                </a:solidFill>
              </a:rPr>
              <a:t>«Я </a:t>
            </a:r>
            <a:r>
              <a:rPr lang="ru-RU" b="1" dirty="0">
                <a:solidFill>
                  <a:srgbClr val="0AB5EC"/>
                </a:solidFill>
              </a:rPr>
              <a:t>не</a:t>
            </a:r>
            <a:r>
              <a:rPr lang="ru-RU" dirty="0">
                <a:solidFill>
                  <a:srgbClr val="0AB5EC"/>
                </a:solidFill>
              </a:rPr>
              <a:t> знаю китайский язык»</a:t>
            </a:r>
          </a:p>
          <a:p>
            <a:r>
              <a:rPr lang="ru-RU" dirty="0"/>
              <a:t>будет высказывание</a:t>
            </a:r>
          </a:p>
          <a:p>
            <a:r>
              <a:rPr lang="ru-RU" dirty="0">
                <a:solidFill>
                  <a:srgbClr val="0AB5EC"/>
                </a:solidFill>
              </a:rPr>
              <a:t>«</a:t>
            </a:r>
            <a:r>
              <a:rPr lang="ru-RU" b="1" dirty="0">
                <a:solidFill>
                  <a:srgbClr val="0AB5EC"/>
                </a:solidFill>
              </a:rPr>
              <a:t>Неверно, что </a:t>
            </a:r>
            <a:r>
              <a:rPr lang="ru-RU" dirty="0">
                <a:solidFill>
                  <a:srgbClr val="0AB5EC"/>
                </a:solidFill>
              </a:rPr>
              <a:t>я </a:t>
            </a:r>
            <a:r>
              <a:rPr lang="ru-RU" b="1" dirty="0">
                <a:solidFill>
                  <a:srgbClr val="0AB5EC"/>
                </a:solidFill>
              </a:rPr>
              <a:t>не</a:t>
            </a:r>
            <a:r>
              <a:rPr lang="ru-RU" dirty="0">
                <a:solidFill>
                  <a:srgbClr val="0AB5EC"/>
                </a:solidFill>
              </a:rPr>
              <a:t> знаю китайский язык»</a:t>
            </a:r>
          </a:p>
          <a:p>
            <a:r>
              <a:rPr lang="ru-RU" dirty="0"/>
              <a:t>что в русском языке то же самое,</a:t>
            </a:r>
          </a:p>
          <a:p>
            <a:r>
              <a:rPr lang="ru-RU" dirty="0">
                <a:solidFill>
                  <a:srgbClr val="0AB5EC"/>
                </a:solidFill>
              </a:rPr>
              <a:t>«Я знаю китайский язык».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35" y="4218913"/>
            <a:ext cx="3916785" cy="211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01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12D75F-D3A6-F977-3C7A-290547EE2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НЕ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44DC8F-E86E-10FC-289E-25A6CD0EA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Отрицанием высказывания</a:t>
            </a:r>
          </a:p>
          <a:p>
            <a:pPr>
              <a:tabLst>
                <a:tab pos="2308225" algn="l"/>
              </a:tabLst>
            </a:pPr>
            <a:r>
              <a:rPr lang="ru-RU" dirty="0">
                <a:solidFill>
                  <a:srgbClr val="0AB5EC"/>
                </a:solidFill>
              </a:rPr>
              <a:t>«Все юноши 8-х классов — отличники»</a:t>
            </a:r>
          </a:p>
          <a:p>
            <a:r>
              <a:rPr lang="ru-RU" dirty="0"/>
              <a:t>является высказывание</a:t>
            </a:r>
          </a:p>
          <a:p>
            <a:r>
              <a:rPr lang="ru-RU" dirty="0">
                <a:solidFill>
                  <a:srgbClr val="0AB5EC"/>
                </a:solidFill>
              </a:rPr>
              <a:t>«</a:t>
            </a:r>
            <a:r>
              <a:rPr lang="ru-RU" b="1" dirty="0">
                <a:solidFill>
                  <a:srgbClr val="0AB5EC"/>
                </a:solidFill>
              </a:rPr>
              <a:t>Неверно, что </a:t>
            </a:r>
            <a:r>
              <a:rPr lang="ru-RU" dirty="0">
                <a:solidFill>
                  <a:srgbClr val="0AB5EC"/>
                </a:solidFill>
              </a:rPr>
              <a:t>все юноши 8-х классов — отличники»,</a:t>
            </a:r>
          </a:p>
          <a:p>
            <a:r>
              <a:rPr lang="ru-RU" dirty="0"/>
              <a:t>что в русском языке то же самое,</a:t>
            </a:r>
          </a:p>
          <a:p>
            <a:r>
              <a:rPr lang="ru-RU" dirty="0">
                <a:solidFill>
                  <a:srgbClr val="0AB5EC"/>
                </a:solidFill>
              </a:rPr>
              <a:t>«</a:t>
            </a:r>
            <a:r>
              <a:rPr lang="ru-RU" b="1" dirty="0">
                <a:solidFill>
                  <a:srgbClr val="0AB5EC"/>
                </a:solidFill>
              </a:rPr>
              <a:t>Не </a:t>
            </a:r>
            <a:r>
              <a:rPr lang="ru-RU" dirty="0">
                <a:solidFill>
                  <a:srgbClr val="0AB5EC"/>
                </a:solidFill>
              </a:rPr>
              <a:t>все юноши 8-х классов — отличники».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3735" y="4218913"/>
            <a:ext cx="3916785" cy="211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8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34023B5-B905-F584-F23F-8BE521125C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1692" y="2521472"/>
            <a:ext cx="6497637" cy="3860238"/>
          </a:xfrm>
        </p:spPr>
        <p:txBody>
          <a:bodyPr/>
          <a:lstStyle/>
          <a:p>
            <a:r>
              <a:rPr lang="ru-RU" dirty="0"/>
              <a:t>использовать речевой оборот «неверно, что» и всегда ставить его перед исходным высказыванием</a:t>
            </a:r>
          </a:p>
          <a:p>
            <a:pPr algn="ctr"/>
            <a:r>
              <a:rPr lang="ru-RU" dirty="0" smtClean="0"/>
              <a:t>или</a:t>
            </a:r>
          </a:p>
          <a:p>
            <a:r>
              <a:rPr lang="ru-RU" dirty="0" smtClean="0"/>
              <a:t>строить </a:t>
            </a:r>
            <a:r>
              <a:rPr lang="ru-RU" dirty="0"/>
              <a:t>отрицание к сказуемому, добавляя к соответствую­щему глаголу частицу «не»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FC481CC-B38D-FE9F-2A20-65F595DC6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49" y="610867"/>
            <a:ext cx="11016622" cy="1325563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>ПРИ СОСТАВЛЕНИИ ВЫСКАЗЫВАНИЙ СО СВЯЗКОЙ НЕ, РЕКОМЕНДУЕТСЯ</a:t>
            </a:r>
          </a:p>
        </p:txBody>
      </p:sp>
      <p:pic>
        <p:nvPicPr>
          <p:cNvPr id="26626" name="Picture 2" descr="Портрет улыбающейся брюнетки, показывающей большой палец вверх, оптимистичной и довольной, рекомендую что-то хорошее, хвалю отличную компанию, безупречное качество, в толстовке с капюшоном.">
            <a:extLst>
              <a:ext uri="{FF2B5EF4-FFF2-40B4-BE49-F238E27FC236}">
                <a16:creationId xmlns:a16="http://schemas.microsoft.com/office/drawing/2014/main" xmlns="" id="{98E31CB7-E0E7-4A42-66F4-D82314DB3BDB}"/>
              </a:ext>
            </a:extLst>
          </p:cNvPr>
          <p:cNvPicPr>
            <a:picLocks noGrp="1" noChangeAspect="1" noChangeArrowheads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6" t="154" r="18476" b="-154"/>
          <a:stretch/>
        </p:blipFill>
        <p:spPr bwMode="auto">
          <a:xfrm>
            <a:off x="8057585" y="2492316"/>
            <a:ext cx="3112726" cy="3918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986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51696-1A3F-CE76-C324-4A8060BB6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0"/>
            <a:ext cx="10858993" cy="1325563"/>
          </a:xfrm>
        </p:spPr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17D5FA-2A81-DEDD-A672-B0F7F596D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074284"/>
            <a:ext cx="10858994" cy="1024246"/>
          </a:xfrm>
        </p:spPr>
        <p:txBody>
          <a:bodyPr>
            <a:normAutofit fontScale="92500"/>
          </a:bodyPr>
          <a:lstStyle/>
          <a:p>
            <a:r>
              <a:rPr lang="ru-RU" dirty="0"/>
              <a:t>Составное высказывание со связкой </a:t>
            </a:r>
            <a:r>
              <a:rPr lang="ru-RU" sz="3000" b="1" dirty="0">
                <a:solidFill>
                  <a:schemeClr val="accent1"/>
                </a:solidFill>
              </a:rPr>
              <a:t>И </a:t>
            </a:r>
            <a:r>
              <a:rPr lang="ru-RU" dirty="0"/>
              <a:t>истинно тогда и только тогда, когда истинны оба входящие в него простые высказывания.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74946738-355D-7947-5C04-0CB7906FDD7E}"/>
              </a:ext>
            </a:extLst>
          </p:cNvPr>
          <p:cNvSpPr txBox="1">
            <a:spLocks/>
          </p:cNvSpPr>
          <p:nvPr/>
        </p:nvSpPr>
        <p:spPr>
          <a:xfrm>
            <a:off x="671945" y="2148568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2»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F8045F4-A44C-92A4-0948-139780137C9A}"/>
              </a:ext>
            </a:extLst>
          </p:cNvPr>
          <p:cNvSpPr/>
          <p:nvPr/>
        </p:nvSpPr>
        <p:spPr>
          <a:xfrm>
            <a:off x="7553138" y="2064929"/>
            <a:ext cx="2301595" cy="567786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729917DB-F8F6-4BD8-3AEF-035CFD6D484F}"/>
              </a:ext>
            </a:extLst>
          </p:cNvPr>
          <p:cNvSpPr txBox="1">
            <a:spLocks/>
          </p:cNvSpPr>
          <p:nvPr/>
        </p:nvSpPr>
        <p:spPr>
          <a:xfrm>
            <a:off x="646107" y="3193976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5»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68B4E53-8C1C-304D-D670-E49969295647}"/>
              </a:ext>
            </a:extLst>
          </p:cNvPr>
          <p:cNvSpPr/>
          <p:nvPr/>
        </p:nvSpPr>
        <p:spPr>
          <a:xfrm>
            <a:off x="7553138" y="3142722"/>
            <a:ext cx="2301595" cy="513504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ложно</a:t>
            </a:r>
            <a:endParaRPr lang="ru-RU" sz="32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495623-AF1A-30AA-B1D7-C06C8DFE84F2}"/>
              </a:ext>
            </a:extLst>
          </p:cNvPr>
          <p:cNvSpPr/>
          <p:nvPr/>
        </p:nvSpPr>
        <p:spPr>
          <a:xfrm>
            <a:off x="671945" y="1943388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4AC5C92-6AF7-581A-DAEB-4898E25C47ED}"/>
              </a:ext>
            </a:extLst>
          </p:cNvPr>
          <p:cNvSpPr/>
          <p:nvPr/>
        </p:nvSpPr>
        <p:spPr>
          <a:xfrm>
            <a:off x="671945" y="2995616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580D99B-87A9-339A-E70A-66C861DFEE9A}"/>
              </a:ext>
            </a:extLst>
          </p:cNvPr>
          <p:cNvSpPr txBox="1"/>
          <p:nvPr/>
        </p:nvSpPr>
        <p:spPr>
          <a:xfrm>
            <a:off x="10099114" y="2014360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простое высказывание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847EC95-27E1-7121-C018-6D84EE9A7DEB}"/>
              </a:ext>
            </a:extLst>
          </p:cNvPr>
          <p:cNvSpPr txBox="1"/>
          <p:nvPr/>
        </p:nvSpPr>
        <p:spPr>
          <a:xfrm>
            <a:off x="10099114" y="2995616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простое высказывание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590A2803-2D69-62AE-3570-2AB81BB374AA}"/>
              </a:ext>
            </a:extLst>
          </p:cNvPr>
          <p:cNvSpPr txBox="1">
            <a:spLocks/>
          </p:cNvSpPr>
          <p:nvPr/>
        </p:nvSpPr>
        <p:spPr>
          <a:xfrm>
            <a:off x="671945" y="4343939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3 </a:t>
            </a:r>
            <a:r>
              <a:rPr lang="ru-RU" b="1" i="1" dirty="0">
                <a:solidFill>
                  <a:srgbClr val="0AB5EC"/>
                </a:solidFill>
              </a:rPr>
              <a:t>и</a:t>
            </a:r>
            <a:r>
              <a:rPr lang="ru-RU" i="1" dirty="0">
                <a:solidFill>
                  <a:srgbClr val="0AB5EC"/>
                </a:solidFill>
              </a:rPr>
              <a:t> 2»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D1D963C-D2F1-2B55-CD4B-A136F1CFA72A}"/>
              </a:ext>
            </a:extLst>
          </p:cNvPr>
          <p:cNvSpPr/>
          <p:nvPr/>
        </p:nvSpPr>
        <p:spPr>
          <a:xfrm>
            <a:off x="7553138" y="4260300"/>
            <a:ext cx="2301595" cy="567786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AC6E6E-C272-5CA5-3510-237C6E05808A}"/>
              </a:ext>
            </a:extLst>
          </p:cNvPr>
          <p:cNvSpPr/>
          <p:nvPr/>
        </p:nvSpPr>
        <p:spPr>
          <a:xfrm>
            <a:off x="7553138" y="5371343"/>
            <a:ext cx="2301595" cy="513504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ложно</a:t>
            </a:r>
            <a:endParaRPr lang="ru-RU" sz="3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77D9B21-915D-4798-D525-415E6757EAA6}"/>
              </a:ext>
            </a:extLst>
          </p:cNvPr>
          <p:cNvSpPr/>
          <p:nvPr/>
        </p:nvSpPr>
        <p:spPr>
          <a:xfrm>
            <a:off x="671945" y="4138759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6603612-093E-E6BE-93C1-814035703EBF}"/>
              </a:ext>
            </a:extLst>
          </p:cNvPr>
          <p:cNvSpPr/>
          <p:nvPr/>
        </p:nvSpPr>
        <p:spPr>
          <a:xfrm>
            <a:off x="671945" y="5224237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77B9167-47D0-E466-0B37-FD444BAAF4CF}"/>
              </a:ext>
            </a:extLst>
          </p:cNvPr>
          <p:cNvSpPr txBox="1"/>
          <p:nvPr/>
        </p:nvSpPr>
        <p:spPr>
          <a:xfrm>
            <a:off x="10099114" y="4209731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667845D-521E-9853-340E-DAB6EF97E049}"/>
              </a:ext>
            </a:extLst>
          </p:cNvPr>
          <p:cNvSpPr txBox="1"/>
          <p:nvPr/>
        </p:nvSpPr>
        <p:spPr>
          <a:xfrm>
            <a:off x="10099114" y="5224237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xmlns="" id="{31036F14-7A78-ADF2-BD3A-6F84F929A573}"/>
              </a:ext>
            </a:extLst>
          </p:cNvPr>
          <p:cNvSpPr txBox="1">
            <a:spLocks/>
          </p:cNvSpPr>
          <p:nvPr/>
        </p:nvSpPr>
        <p:spPr>
          <a:xfrm>
            <a:off x="784377" y="5392197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5 </a:t>
            </a:r>
            <a:r>
              <a:rPr lang="ru-RU" b="1" i="1" dirty="0">
                <a:solidFill>
                  <a:srgbClr val="0AB5EC"/>
                </a:solidFill>
              </a:rPr>
              <a:t>и</a:t>
            </a:r>
            <a:r>
              <a:rPr lang="ru-RU" i="1" dirty="0">
                <a:solidFill>
                  <a:srgbClr val="0AB5EC"/>
                </a:solidFill>
              </a:rPr>
              <a:t> на 2»</a:t>
            </a:r>
            <a:endParaRPr lang="ru-RU" dirty="0">
              <a:solidFill>
                <a:srgbClr val="0AB5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3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D51696-1A3F-CE76-C324-4A8060BB6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0"/>
            <a:ext cx="10858993" cy="1325563"/>
          </a:xfrm>
        </p:spPr>
        <p:txBody>
          <a:bodyPr>
            <a:normAutofit/>
          </a:bodyPr>
          <a:lstStyle/>
          <a:p>
            <a:pPr algn="l"/>
            <a:r>
              <a:rPr lang="ru-RU" sz="3600" dirty="0"/>
              <a:t>СОСТАВНОЕ ВЫСКАЗЫВАНИЕ СО СВЯЗКОЙ ИЛИ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17D5FA-2A81-DEDD-A672-B0F7F596D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5" y="1074284"/>
            <a:ext cx="10858994" cy="1024246"/>
          </a:xfrm>
        </p:spPr>
        <p:txBody>
          <a:bodyPr>
            <a:normAutofit fontScale="92500"/>
          </a:bodyPr>
          <a:lstStyle/>
          <a:p>
            <a:r>
              <a:rPr lang="ru-RU" dirty="0"/>
              <a:t>Составное высказывание со связкой </a:t>
            </a:r>
            <a:r>
              <a:rPr lang="ru-RU" sz="3000" b="1" dirty="0">
                <a:solidFill>
                  <a:schemeClr val="accent1"/>
                </a:solidFill>
              </a:rPr>
              <a:t>ИЛИ </a:t>
            </a:r>
            <a:r>
              <a:rPr lang="ru-RU" dirty="0"/>
              <a:t>ложно тогда и только тогда, когда ложны оба входящие в него простые высказывания.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74946738-355D-7947-5C04-0CB7906FDD7E}"/>
              </a:ext>
            </a:extLst>
          </p:cNvPr>
          <p:cNvSpPr txBox="1">
            <a:spLocks/>
          </p:cNvSpPr>
          <p:nvPr/>
        </p:nvSpPr>
        <p:spPr>
          <a:xfrm>
            <a:off x="671945" y="2148568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7 </a:t>
            </a:r>
            <a:r>
              <a:rPr lang="ru-RU" b="1" i="1" dirty="0">
                <a:solidFill>
                  <a:srgbClr val="0AB5EC"/>
                </a:solidFill>
              </a:rPr>
              <a:t>или</a:t>
            </a:r>
            <a:r>
              <a:rPr lang="ru-RU" i="1" dirty="0">
                <a:solidFill>
                  <a:srgbClr val="0AB5EC"/>
                </a:solidFill>
              </a:rPr>
              <a:t> на 3»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F8045F4-A44C-92A4-0948-139780137C9A}"/>
              </a:ext>
            </a:extLst>
          </p:cNvPr>
          <p:cNvSpPr/>
          <p:nvPr/>
        </p:nvSpPr>
        <p:spPr>
          <a:xfrm>
            <a:off x="7553138" y="2064929"/>
            <a:ext cx="2301595" cy="567786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729917DB-F8F6-4BD8-3AEF-035CFD6D484F}"/>
              </a:ext>
            </a:extLst>
          </p:cNvPr>
          <p:cNvSpPr txBox="1">
            <a:spLocks/>
          </p:cNvSpPr>
          <p:nvPr/>
        </p:nvSpPr>
        <p:spPr>
          <a:xfrm>
            <a:off x="646107" y="3193976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7 </a:t>
            </a:r>
            <a:r>
              <a:rPr lang="ru-RU" b="1" i="1" dirty="0">
                <a:solidFill>
                  <a:srgbClr val="0AB5EC"/>
                </a:solidFill>
              </a:rPr>
              <a:t>или</a:t>
            </a:r>
            <a:r>
              <a:rPr lang="ru-RU" i="1" dirty="0">
                <a:solidFill>
                  <a:srgbClr val="0AB5EC"/>
                </a:solidFill>
              </a:rPr>
              <a:t> на 2»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1495623-AF1A-30AA-B1D7-C06C8DFE84F2}"/>
              </a:ext>
            </a:extLst>
          </p:cNvPr>
          <p:cNvSpPr/>
          <p:nvPr/>
        </p:nvSpPr>
        <p:spPr>
          <a:xfrm>
            <a:off x="671945" y="1943388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04AC5C92-6AF7-581A-DAEB-4898E25C47ED}"/>
              </a:ext>
            </a:extLst>
          </p:cNvPr>
          <p:cNvSpPr/>
          <p:nvPr/>
        </p:nvSpPr>
        <p:spPr>
          <a:xfrm>
            <a:off x="671945" y="2995616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xmlns="" id="{590A2803-2D69-62AE-3570-2AB81BB374AA}"/>
              </a:ext>
            </a:extLst>
          </p:cNvPr>
          <p:cNvSpPr txBox="1">
            <a:spLocks/>
          </p:cNvSpPr>
          <p:nvPr/>
        </p:nvSpPr>
        <p:spPr>
          <a:xfrm>
            <a:off x="671945" y="4343939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</a:t>
            </a:r>
            <a:r>
              <a:rPr lang="ru-RU" i="1" dirty="0" smtClean="0">
                <a:solidFill>
                  <a:srgbClr val="0AB5EC"/>
                </a:solidFill>
              </a:rPr>
              <a:t>2 </a:t>
            </a:r>
            <a:r>
              <a:rPr lang="ru-RU" b="1" i="1" dirty="0">
                <a:solidFill>
                  <a:srgbClr val="0AB5EC"/>
                </a:solidFill>
              </a:rPr>
              <a:t>или</a:t>
            </a:r>
            <a:r>
              <a:rPr lang="ru-RU" i="1" dirty="0">
                <a:solidFill>
                  <a:srgbClr val="0AB5EC"/>
                </a:solidFill>
              </a:rPr>
              <a:t> </a:t>
            </a:r>
            <a:r>
              <a:rPr lang="ru-RU" i="1" dirty="0" smtClean="0">
                <a:solidFill>
                  <a:srgbClr val="0AB5EC"/>
                </a:solidFill>
              </a:rPr>
              <a:t>на 5»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D1D963C-D2F1-2B55-CD4B-A136F1CFA72A}"/>
              </a:ext>
            </a:extLst>
          </p:cNvPr>
          <p:cNvSpPr/>
          <p:nvPr/>
        </p:nvSpPr>
        <p:spPr>
          <a:xfrm>
            <a:off x="7553138" y="4260300"/>
            <a:ext cx="2301595" cy="567786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91AC6E6E-C272-5CA5-3510-237C6E05808A}"/>
              </a:ext>
            </a:extLst>
          </p:cNvPr>
          <p:cNvSpPr/>
          <p:nvPr/>
        </p:nvSpPr>
        <p:spPr>
          <a:xfrm>
            <a:off x="7553138" y="5371343"/>
            <a:ext cx="2301595" cy="513504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ложно</a:t>
            </a:r>
            <a:endParaRPr lang="ru-RU" sz="32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77D9B21-915D-4798-D525-415E6757EAA6}"/>
              </a:ext>
            </a:extLst>
          </p:cNvPr>
          <p:cNvSpPr/>
          <p:nvPr/>
        </p:nvSpPr>
        <p:spPr>
          <a:xfrm>
            <a:off x="671945" y="4138759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D6603612-093E-E6BE-93C1-814035703EBF}"/>
              </a:ext>
            </a:extLst>
          </p:cNvPr>
          <p:cNvSpPr/>
          <p:nvPr/>
        </p:nvSpPr>
        <p:spPr>
          <a:xfrm>
            <a:off x="671945" y="5224237"/>
            <a:ext cx="9314737" cy="8172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77B9167-47D0-E466-0B37-FD444BAAF4CF}"/>
              </a:ext>
            </a:extLst>
          </p:cNvPr>
          <p:cNvSpPr txBox="1"/>
          <p:nvPr/>
        </p:nvSpPr>
        <p:spPr>
          <a:xfrm>
            <a:off x="10099114" y="4209731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667845D-521E-9853-340E-DAB6EF97E049}"/>
              </a:ext>
            </a:extLst>
          </p:cNvPr>
          <p:cNvSpPr txBox="1"/>
          <p:nvPr/>
        </p:nvSpPr>
        <p:spPr>
          <a:xfrm>
            <a:off x="10099114" y="5224237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xmlns="" id="{31036F14-7A78-ADF2-BD3A-6F84F929A573}"/>
              </a:ext>
            </a:extLst>
          </p:cNvPr>
          <p:cNvSpPr txBox="1">
            <a:spLocks/>
          </p:cNvSpPr>
          <p:nvPr/>
        </p:nvSpPr>
        <p:spPr>
          <a:xfrm>
            <a:off x="784377" y="5392197"/>
            <a:ext cx="6768761" cy="10242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>
                <a:solidFill>
                  <a:srgbClr val="0AB5EC"/>
                </a:solidFill>
              </a:rPr>
              <a:t>«Число 324 делится на 7 </a:t>
            </a:r>
            <a:r>
              <a:rPr lang="ru-RU" b="1" i="1" dirty="0">
                <a:solidFill>
                  <a:srgbClr val="0AB5EC"/>
                </a:solidFill>
              </a:rPr>
              <a:t>или</a:t>
            </a:r>
            <a:r>
              <a:rPr lang="ru-RU" i="1" dirty="0">
                <a:solidFill>
                  <a:srgbClr val="0AB5EC"/>
                </a:solidFill>
              </a:rPr>
              <a:t> на 5»</a:t>
            </a:r>
            <a:endParaRPr lang="ru-RU" dirty="0">
              <a:solidFill>
                <a:srgbClr val="0AB5EC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0E4D7CF-3611-B383-0042-37A3390E6AAA}"/>
              </a:ext>
            </a:extLst>
          </p:cNvPr>
          <p:cNvSpPr txBox="1"/>
          <p:nvPr/>
        </p:nvSpPr>
        <p:spPr>
          <a:xfrm>
            <a:off x="10099114" y="3076308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17EFAAB-80A9-6F34-7DF4-1F2C1C50D75E}"/>
              </a:ext>
            </a:extLst>
          </p:cNvPr>
          <p:cNvSpPr txBox="1"/>
          <p:nvPr/>
        </p:nvSpPr>
        <p:spPr>
          <a:xfrm>
            <a:off x="10130980" y="2050323"/>
            <a:ext cx="1877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составное высказывание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40BE1962-8F79-C6F2-942B-10FE7C807320}"/>
              </a:ext>
            </a:extLst>
          </p:cNvPr>
          <p:cNvSpPr/>
          <p:nvPr/>
        </p:nvSpPr>
        <p:spPr>
          <a:xfrm>
            <a:off x="7562896" y="3096183"/>
            <a:ext cx="2301595" cy="567786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2"/>
                </a:solidFill>
              </a:rPr>
              <a:t>истинно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1249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4">
            <a:extLst>
              <a:ext uri="{FF2B5EF4-FFF2-40B4-BE49-F238E27FC236}">
                <a16:creationId xmlns:a16="http://schemas.microsoft.com/office/drawing/2014/main" xmlns="" id="{3CFD728B-0E41-4BC8-423D-1DD88E09A82B}"/>
              </a:ext>
            </a:extLst>
          </p:cNvPr>
          <p:cNvSpPr txBox="1">
            <a:spLocks/>
          </p:cNvSpPr>
          <p:nvPr/>
        </p:nvSpPr>
        <p:spPr>
          <a:xfrm>
            <a:off x="1687010" y="91440"/>
            <a:ext cx="10202095" cy="534463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AB5EC"/>
              </a:buClr>
              <a:buFont typeface="Системный шрифт, обычный"/>
              <a:buChar char="✦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AB5EC"/>
              </a:buClr>
              <a:buFont typeface="Системный шрифт, обычный"/>
              <a:buChar char="✦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/>
              <a:t>Высказывание</a:t>
            </a:r>
            <a:r>
              <a:rPr lang="ru-RU" dirty="0"/>
              <a:t> — это предложение на любом языке, содер­жание которого можно однозначно определить как истинное или ложное.</a:t>
            </a:r>
          </a:p>
          <a:p>
            <a:pPr marL="0" indent="0">
              <a:buNone/>
            </a:pPr>
            <a:r>
              <a:rPr lang="ru-RU" b="1" dirty="0" err="1"/>
              <a:t>Высказывательная</a:t>
            </a:r>
            <a:r>
              <a:rPr lang="ru-RU" b="1" dirty="0"/>
              <a:t> форма </a:t>
            </a:r>
            <a:r>
              <a:rPr lang="ru-RU" dirty="0"/>
              <a:t>— это повествовательное предложе­ние, которое содержит хотя бы одну переменную и становится высказыванием, когда все переменные заменяются конкретными значениями.</a:t>
            </a:r>
          </a:p>
          <a:p>
            <a:pPr marL="0" indent="0">
              <a:buNone/>
            </a:pPr>
            <a:r>
              <a:rPr lang="ru-RU" dirty="0" smtClean="0"/>
              <a:t>Различают</a:t>
            </a:r>
            <a:r>
              <a:rPr lang="ru-RU" b="1" dirty="0" smtClean="0"/>
              <a:t> простые </a:t>
            </a:r>
            <a:r>
              <a:rPr lang="ru-RU" dirty="0" smtClean="0"/>
              <a:t>и</a:t>
            </a:r>
            <a:r>
              <a:rPr lang="ru-RU" b="1" dirty="0" smtClean="0"/>
              <a:t> составные </a:t>
            </a:r>
            <a:r>
              <a:rPr lang="ru-RU" dirty="0" smtClean="0"/>
              <a:t>высказывания</a:t>
            </a:r>
            <a:r>
              <a:rPr lang="ru-RU" b="1" dirty="0" smtClean="0"/>
              <a:t>. </a:t>
            </a:r>
            <a:r>
              <a:rPr lang="ru-RU" dirty="0" smtClean="0"/>
              <a:t>Никакая </a:t>
            </a:r>
            <a:r>
              <a:rPr lang="ru-RU" dirty="0"/>
              <a:t>часть простого высказывания сама не является высказыванием. Составные </a:t>
            </a:r>
            <a:r>
              <a:rPr lang="ru-RU" dirty="0" smtClean="0"/>
              <a:t>высказывания </a:t>
            </a:r>
            <a:r>
              <a:rPr lang="ru-RU" dirty="0"/>
              <a:t>строятся из простых с помощью логических связок </a:t>
            </a:r>
            <a:r>
              <a:rPr lang="ru-RU" b="1" dirty="0"/>
              <a:t>И</a:t>
            </a:r>
            <a:r>
              <a:rPr lang="ru-RU" dirty="0"/>
              <a:t>, </a:t>
            </a:r>
            <a:r>
              <a:rPr lang="ru-RU" b="1" dirty="0"/>
              <a:t>ИЛИ</a:t>
            </a:r>
            <a:r>
              <a:rPr lang="ru-RU" dirty="0"/>
              <a:t>, </a:t>
            </a:r>
            <a:r>
              <a:rPr lang="ru-RU" b="1" dirty="0"/>
              <a:t>НЕ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Составное высказывание со связкой НЕ истинно, если содер­жащееся в нём простое высказывание ложно.</a:t>
            </a:r>
          </a:p>
          <a:p>
            <a:pPr marL="0" indent="0">
              <a:buNone/>
            </a:pPr>
            <a:r>
              <a:rPr lang="ru-RU" dirty="0"/>
              <a:t>Составное высказывание со связкой И истинно тогда и только тогда, когда истинны оба входящие в него простые высказыва­ния.</a:t>
            </a:r>
          </a:p>
          <a:p>
            <a:pPr marL="0" indent="0">
              <a:buNone/>
            </a:pPr>
            <a:r>
              <a:rPr lang="ru-RU" dirty="0"/>
              <a:t>Составное высказывание со связкой ИЛИ ложно тогда и толь­ко тогда, когда ложны оба входящие в него простые высказыва­ния.</a:t>
            </a:r>
          </a:p>
        </p:txBody>
      </p:sp>
    </p:spTree>
    <p:extLst>
      <p:ext uri="{BB962C8B-B14F-4D97-AF65-F5344CB8AC3E}">
        <p14:creationId xmlns:p14="http://schemas.microsoft.com/office/powerpoint/2010/main" val="269110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4F494E-8611-6383-8F50-7DAE5F89E8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КЛЮЧЕВЫЕ СЛОВА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6C9139F-8040-A64A-516B-D0DC0A293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1524" y="891541"/>
            <a:ext cx="6076406" cy="4307988"/>
          </a:xfrm>
        </p:spPr>
        <p:txBody>
          <a:bodyPr>
            <a:normAutofit lnSpcReduction="10000"/>
          </a:bodyPr>
          <a:lstStyle/>
          <a:p>
            <a:r>
              <a:rPr lang="ru-RU" altLang="ru-RU" dirty="0"/>
              <a:t>алгебра логики</a:t>
            </a:r>
          </a:p>
          <a:p>
            <a:r>
              <a:rPr lang="ru-RU" altLang="ru-RU" dirty="0"/>
              <a:t>высказывание</a:t>
            </a:r>
          </a:p>
          <a:p>
            <a:r>
              <a:rPr lang="ru-RU" altLang="ru-RU" dirty="0"/>
              <a:t>истина</a:t>
            </a:r>
          </a:p>
          <a:p>
            <a:r>
              <a:rPr lang="ru-RU" altLang="ru-RU" dirty="0"/>
              <a:t>ложь</a:t>
            </a:r>
          </a:p>
          <a:p>
            <a:r>
              <a:rPr lang="ru-RU" altLang="ru-RU" dirty="0" err="1"/>
              <a:t>высказывательная</a:t>
            </a:r>
            <a:r>
              <a:rPr lang="ru-RU" altLang="ru-RU" dirty="0"/>
              <a:t> форма</a:t>
            </a:r>
          </a:p>
          <a:p>
            <a:r>
              <a:rPr lang="ru-RU" altLang="ru-RU" dirty="0"/>
              <a:t>логическая связка НЕ</a:t>
            </a:r>
          </a:p>
          <a:p>
            <a:r>
              <a:rPr lang="ru-RU" altLang="ru-RU" dirty="0"/>
              <a:t>логическая связка И</a:t>
            </a:r>
          </a:p>
          <a:p>
            <a:r>
              <a:rPr lang="ru-RU" altLang="ru-RU" dirty="0"/>
              <a:t>логическая связка ИЛИ</a:t>
            </a:r>
          </a:p>
          <a:p>
            <a:r>
              <a:rPr lang="ru-RU" altLang="ru-RU" dirty="0"/>
              <a:t>простое высказывание</a:t>
            </a:r>
          </a:p>
          <a:p>
            <a:r>
              <a:rPr lang="ru-RU" altLang="ru-RU" dirty="0"/>
              <a:t>составное высказывание</a:t>
            </a:r>
          </a:p>
          <a:p>
            <a:pPr marL="0" indent="0">
              <a:buNone/>
            </a:pP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381064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E6E1B3-1FEC-9DD1-18A5-1AFF8BBC8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E943326-7B61-A5C2-EFF6-FFA0EFA73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808603"/>
            <a:ext cx="10858994" cy="454742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Обсудите в группе, почему следующие предложения не являются высказываниями.</a:t>
            </a:r>
          </a:p>
          <a:p>
            <a:r>
              <a:rPr lang="ru-RU" dirty="0"/>
              <a:t>а) Какого цвета этот дом?</a:t>
            </a:r>
          </a:p>
          <a:p>
            <a:r>
              <a:rPr lang="ru-RU" dirty="0"/>
              <a:t>б) Число </a:t>
            </a:r>
            <a:r>
              <a:rPr lang="ru-RU" i="1" dirty="0"/>
              <a:t>Х </a:t>
            </a:r>
            <a:r>
              <a:rPr lang="ru-RU" dirty="0"/>
              <a:t>не превосходит единицы.</a:t>
            </a:r>
          </a:p>
          <a:p>
            <a:r>
              <a:rPr lang="ru-RU" dirty="0"/>
              <a:t>в) 4</a:t>
            </a:r>
            <a:r>
              <a:rPr lang="ru-RU" i="1" dirty="0"/>
              <a:t>Х</a:t>
            </a:r>
            <a:r>
              <a:rPr lang="ru-RU" dirty="0"/>
              <a:t>+3.</a:t>
            </a:r>
          </a:p>
          <a:p>
            <a:r>
              <a:rPr lang="ru-RU" dirty="0"/>
              <a:t>г) Посмотрите в окно.</a:t>
            </a:r>
          </a:p>
          <a:p>
            <a:r>
              <a:rPr lang="ru-RU" dirty="0"/>
              <a:t>д) Пейте томатный сок!</a:t>
            </a:r>
          </a:p>
          <a:p>
            <a:r>
              <a:rPr lang="ru-RU" dirty="0"/>
              <a:t>е) Эта тема скучна.</a:t>
            </a:r>
          </a:p>
          <a:p>
            <a:r>
              <a:rPr lang="ru-RU" dirty="0"/>
              <a:t>ж) Лев </a:t>
            </a:r>
            <a:r>
              <a:rPr lang="ru-RU" dirty="0" smtClean="0"/>
              <a:t>Лещенко - </a:t>
            </a:r>
            <a:r>
              <a:rPr lang="ru-RU" dirty="0"/>
              <a:t>самый популярный певец.</a:t>
            </a:r>
          </a:p>
          <a:p>
            <a:r>
              <a:rPr lang="ru-RU" dirty="0"/>
              <a:t>з) Вы были в театре?</a:t>
            </a:r>
          </a:p>
        </p:txBody>
      </p:sp>
    </p:spTree>
    <p:extLst>
      <p:ext uri="{BB962C8B-B14F-4D97-AF65-F5344CB8AC3E}">
        <p14:creationId xmlns:p14="http://schemas.microsoft.com/office/powerpoint/2010/main" val="378749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Приведите по одному примеру простых истинных и ложных высказываний из биологии, географии, информатики, исто­рии, математики, литературы. Обратите внимание на то, что отражают эти высказывания: свойство объекта или отноше­ние между двумя объектами.</a:t>
            </a:r>
          </a:p>
        </p:txBody>
      </p:sp>
    </p:spTree>
    <p:extLst>
      <p:ext uri="{BB962C8B-B14F-4D97-AF65-F5344CB8AC3E}">
        <p14:creationId xmlns:p14="http://schemas.microsoft.com/office/powerpoint/2010/main" val="42937337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каких значениях переменной </a:t>
            </a:r>
            <a:r>
              <a:rPr lang="ru-RU" dirty="0" err="1"/>
              <a:t>высказывательная</a:t>
            </a:r>
            <a:r>
              <a:rPr lang="ru-RU" dirty="0"/>
              <a:t> форма </a:t>
            </a:r>
            <a:endParaRPr lang="ru-RU" dirty="0" smtClean="0"/>
          </a:p>
          <a:p>
            <a:r>
              <a:rPr lang="ru-RU" dirty="0" smtClean="0"/>
              <a:t>«</a:t>
            </a:r>
            <a:r>
              <a:rPr lang="en" i="1" dirty="0"/>
              <a:t>X</a:t>
            </a:r>
            <a:r>
              <a:rPr lang="ru-RU" i="1" dirty="0"/>
              <a:t> </a:t>
            </a:r>
            <a:r>
              <a:rPr lang="ru-RU" dirty="0"/>
              <a:t>-</a:t>
            </a:r>
            <a:r>
              <a:rPr lang="ru-RU" dirty="0" smtClean="0"/>
              <a:t> </a:t>
            </a:r>
            <a:r>
              <a:rPr lang="ru-RU" dirty="0"/>
              <a:t>простое число» становится истинным высказыванием?</a:t>
            </a:r>
          </a:p>
          <a:p>
            <a:r>
              <a:rPr lang="ru-RU" dirty="0"/>
              <a:t>а) </a:t>
            </a:r>
            <a:r>
              <a:rPr lang="ru-RU" dirty="0" smtClean="0"/>
              <a:t>2</a:t>
            </a:r>
            <a:endParaRPr lang="ru-RU" dirty="0"/>
          </a:p>
          <a:p>
            <a:r>
              <a:rPr lang="ru-RU" dirty="0"/>
              <a:t>б) </a:t>
            </a:r>
            <a:r>
              <a:rPr lang="ru-RU" dirty="0" smtClean="0"/>
              <a:t>4</a:t>
            </a:r>
            <a:endParaRPr lang="ru-RU" dirty="0"/>
          </a:p>
          <a:p>
            <a:r>
              <a:rPr lang="ru-RU" dirty="0"/>
              <a:t>в) </a:t>
            </a:r>
            <a:r>
              <a:rPr lang="ru-RU" dirty="0" smtClean="0"/>
              <a:t>5</a:t>
            </a:r>
            <a:endParaRPr lang="ru-RU" dirty="0"/>
          </a:p>
          <a:p>
            <a:r>
              <a:rPr lang="ru-RU" dirty="0"/>
              <a:t>г) </a:t>
            </a:r>
            <a:r>
              <a:rPr lang="ru-RU" dirty="0" smtClean="0"/>
              <a:t>9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1699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При каких значениях переменной </a:t>
            </a:r>
            <a:r>
              <a:rPr lang="ru-RU" dirty="0" err="1"/>
              <a:t>высказывательная</a:t>
            </a:r>
            <a:r>
              <a:rPr lang="ru-RU" dirty="0"/>
              <a:t> форма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В слове </a:t>
            </a:r>
            <a:r>
              <a:rPr lang="en" i="1" dirty="0"/>
              <a:t>X</a:t>
            </a:r>
            <a:r>
              <a:rPr lang="ru-RU" i="1" dirty="0"/>
              <a:t> </a:t>
            </a:r>
            <a:r>
              <a:rPr lang="ru-RU" dirty="0"/>
              <a:t>вторая буква </a:t>
            </a:r>
            <a:r>
              <a:rPr lang="ru-RU" i="1" dirty="0" smtClean="0"/>
              <a:t>- </a:t>
            </a:r>
            <a:r>
              <a:rPr lang="ru-RU" dirty="0" smtClean="0"/>
              <a:t>гласная</a:t>
            </a:r>
            <a:r>
              <a:rPr lang="ru-RU" dirty="0"/>
              <a:t>» становится истинным высказыванием?</a:t>
            </a:r>
          </a:p>
          <a:p>
            <a:r>
              <a:rPr lang="ru-RU" dirty="0"/>
              <a:t>а) </a:t>
            </a:r>
            <a:r>
              <a:rPr lang="ru-RU" dirty="0" smtClean="0"/>
              <a:t>Автобус</a:t>
            </a:r>
            <a:endParaRPr lang="ru-RU" dirty="0"/>
          </a:p>
          <a:p>
            <a:r>
              <a:rPr lang="ru-RU" dirty="0"/>
              <a:t>б) </a:t>
            </a:r>
            <a:r>
              <a:rPr lang="ru-RU" dirty="0" smtClean="0"/>
              <a:t>Аэропорт</a:t>
            </a:r>
            <a:endParaRPr lang="ru-RU" dirty="0"/>
          </a:p>
          <a:p>
            <a:r>
              <a:rPr lang="ru-RU" dirty="0"/>
              <a:t>в) </a:t>
            </a:r>
            <a:r>
              <a:rPr lang="ru-RU" dirty="0" smtClean="0"/>
              <a:t>Встреча</a:t>
            </a:r>
            <a:endParaRPr lang="ru-RU" dirty="0"/>
          </a:p>
          <a:p>
            <a:r>
              <a:rPr lang="ru-RU" dirty="0"/>
              <a:t>г) </a:t>
            </a:r>
            <a:r>
              <a:rPr lang="ru-RU" dirty="0" smtClean="0"/>
              <a:t>Метро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606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Постройте отрицания следующих высказываний.</a:t>
            </a:r>
          </a:p>
          <a:p>
            <a:r>
              <a:rPr lang="ru-RU" dirty="0"/>
              <a:t>а) Сегодня в театре идёт опера «Евгений Онегин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/>
              <a:t>б) Каждый охотник желает знать, где сидит </a:t>
            </a:r>
            <a:r>
              <a:rPr lang="ru-RU" dirty="0" smtClean="0"/>
              <a:t>фазан.</a:t>
            </a:r>
            <a:endParaRPr lang="ru-RU" dirty="0"/>
          </a:p>
          <a:p>
            <a:r>
              <a:rPr lang="ru-RU" dirty="0"/>
              <a:t>в) Число 1 есть простое </a:t>
            </a:r>
            <a:r>
              <a:rPr lang="ru-RU" dirty="0" smtClean="0"/>
              <a:t>число.</a:t>
            </a:r>
            <a:endParaRPr lang="ru-RU" dirty="0"/>
          </a:p>
          <a:p>
            <a:r>
              <a:rPr lang="ru-RU" dirty="0"/>
              <a:t>г) Натуральные числа, оканчивающиеся цифрой 0, не явля­ются простыми </a:t>
            </a:r>
            <a:r>
              <a:rPr lang="ru-RU" dirty="0" smtClean="0"/>
              <a:t>числами.</a:t>
            </a:r>
            <a:endParaRPr lang="ru-RU" dirty="0"/>
          </a:p>
          <a:p>
            <a:r>
              <a:rPr lang="ru-RU" dirty="0"/>
              <a:t>д) Неверно, что число 3 не является делителем числа </a:t>
            </a:r>
            <a:r>
              <a:rPr lang="ru-RU" dirty="0" smtClean="0"/>
              <a:t>198.</a:t>
            </a:r>
          </a:p>
          <a:p>
            <a:r>
              <a:rPr lang="ru-RU" dirty="0" smtClean="0"/>
              <a:t>е) Наташа выполнила все задания домашней работы по информатике.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52191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Постройте отрицания следующих высказываний.</a:t>
            </a:r>
          </a:p>
          <a:p>
            <a:r>
              <a:rPr lang="ru-RU" dirty="0"/>
              <a:t>ж) В любой школе некоторые ученики интересуются </a:t>
            </a:r>
            <a:r>
              <a:rPr lang="ru-RU" dirty="0" smtClean="0"/>
              <a:t>спортом.</a:t>
            </a:r>
            <a:endParaRPr lang="ru-RU" dirty="0"/>
          </a:p>
          <a:p>
            <a:r>
              <a:rPr lang="ru-RU" dirty="0"/>
              <a:t>з) Некоторые млекопитающие не живут на </a:t>
            </a:r>
            <a:r>
              <a:rPr lang="ru-RU" dirty="0" smtClean="0"/>
              <a:t>суше.</a:t>
            </a:r>
          </a:p>
          <a:p>
            <a:r>
              <a:rPr lang="ru-RU" dirty="0" smtClean="0"/>
              <a:t>и) Неверно, что для прогулки подойдёт не любое время после 16.00.</a:t>
            </a:r>
          </a:p>
          <a:p>
            <a:r>
              <a:rPr lang="ru-RU" dirty="0" smtClean="0"/>
              <a:t>к</a:t>
            </a:r>
            <a:r>
              <a:rPr lang="ru-RU" dirty="0"/>
              <a:t>) 5 &lt; 4.</a:t>
            </a:r>
          </a:p>
          <a:p>
            <a:r>
              <a:rPr lang="ru-RU" dirty="0"/>
              <a:t>л) 12 &gt; 100.</a:t>
            </a:r>
          </a:p>
          <a:p>
            <a:r>
              <a:rPr lang="ru-RU" dirty="0"/>
              <a:t>м) 501 — чётное число.</a:t>
            </a:r>
          </a:p>
          <a:p>
            <a:r>
              <a:rPr lang="ru-RU" dirty="0"/>
              <a:t>н) «А» — согласная.</a:t>
            </a:r>
          </a:p>
        </p:txBody>
      </p:sp>
    </p:spTree>
    <p:extLst>
      <p:ext uri="{BB962C8B-B14F-4D97-AF65-F5344CB8AC3E}">
        <p14:creationId xmlns:p14="http://schemas.microsoft.com/office/powerpoint/2010/main" val="25866575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6" y="1684105"/>
            <a:ext cx="10858994" cy="470777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 жизни мы часто пользуемся высказываниями с союзами «а», «но», «хотя». Например:</a:t>
            </a:r>
          </a:p>
          <a:p>
            <a:r>
              <a:rPr lang="ru-RU" dirty="0"/>
              <a:t>а) «Зимой Ирина любит кататься на коньках, а Денис — на </a:t>
            </a:r>
            <a:r>
              <a:rPr lang="ru-RU" dirty="0" smtClean="0"/>
              <a:t>лыжах</a:t>
            </a:r>
            <a:r>
              <a:rPr lang="ru-RU" dirty="0"/>
              <a:t>»;</a:t>
            </a:r>
          </a:p>
          <a:p>
            <a:r>
              <a:rPr lang="ru-RU" dirty="0"/>
              <a:t>б) «Денис выполнил задания самостоятельной работы, но забыл сдать на проверку тетрадь с решениями»;</a:t>
            </a:r>
          </a:p>
          <a:p>
            <a:r>
              <a:rPr lang="ru-RU" dirty="0"/>
              <a:t>в) «На день рождения Саше подарили планшет, хотя он мечтал о щенке».</a:t>
            </a:r>
          </a:p>
          <a:p>
            <a:r>
              <a:rPr lang="ru-RU" dirty="0"/>
              <a:t>Выделите в этих утверждениях простые высказывания и переформулируйте их так, чтобы получились составные выска­зывания со связкой И.</a:t>
            </a:r>
          </a:p>
        </p:txBody>
      </p:sp>
    </p:spTree>
    <p:extLst>
      <p:ext uri="{BB962C8B-B14F-4D97-AF65-F5344CB8AC3E}">
        <p14:creationId xmlns:p14="http://schemas.microsoft.com/office/powerpoint/2010/main" val="3749552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Укажите такие значения переменной </a:t>
            </a:r>
            <a:r>
              <a:rPr lang="en" i="1" dirty="0"/>
              <a:t>X</a:t>
            </a:r>
            <a:r>
              <a:rPr lang="en" dirty="0"/>
              <a:t>,</a:t>
            </a:r>
            <a:r>
              <a:rPr lang="ru-RU" dirty="0"/>
              <a:t> при которых </a:t>
            </a:r>
            <a:r>
              <a:rPr lang="ru-RU" dirty="0" err="1"/>
              <a:t>высказывательная</a:t>
            </a:r>
            <a:r>
              <a:rPr lang="ru-RU" dirty="0"/>
              <a:t> форма (</a:t>
            </a:r>
            <a:r>
              <a:rPr lang="en" i="1" dirty="0"/>
              <a:t>X </a:t>
            </a:r>
            <a:r>
              <a:rPr lang="en" dirty="0"/>
              <a:t>&lt; 20)</a:t>
            </a:r>
            <a:r>
              <a:rPr lang="ru-RU" dirty="0"/>
              <a:t> И (</a:t>
            </a:r>
            <a:r>
              <a:rPr lang="en" i="1" dirty="0"/>
              <a:t>X </a:t>
            </a:r>
            <a:r>
              <a:rPr lang="en" dirty="0"/>
              <a:t>&gt;= 10)</a:t>
            </a:r>
            <a:r>
              <a:rPr lang="ru-RU" dirty="0"/>
              <a:t> превратится в </a:t>
            </a:r>
            <a:r>
              <a:rPr lang="ru-RU" b="1" dirty="0"/>
              <a:t>истинное</a:t>
            </a:r>
            <a:r>
              <a:rPr lang="ru-RU" dirty="0"/>
              <a:t> высказывание:</a:t>
            </a:r>
          </a:p>
          <a:p>
            <a:r>
              <a:rPr lang="ru-RU" dirty="0"/>
              <a:t>а) </a:t>
            </a:r>
            <a:r>
              <a:rPr lang="ru-RU" dirty="0" smtClean="0"/>
              <a:t>5</a:t>
            </a:r>
            <a:endParaRPr lang="ru-RU" dirty="0"/>
          </a:p>
          <a:p>
            <a:r>
              <a:rPr lang="ru-RU" dirty="0"/>
              <a:t>б) </a:t>
            </a:r>
            <a:r>
              <a:rPr lang="ru-RU" dirty="0" smtClean="0"/>
              <a:t>10</a:t>
            </a:r>
            <a:endParaRPr lang="ru-RU" dirty="0"/>
          </a:p>
          <a:p>
            <a:r>
              <a:rPr lang="ru-RU" dirty="0"/>
              <a:t>в) </a:t>
            </a:r>
            <a:r>
              <a:rPr lang="ru-RU" dirty="0" smtClean="0"/>
              <a:t>15</a:t>
            </a:r>
            <a:endParaRPr lang="ru-RU" dirty="0"/>
          </a:p>
          <a:p>
            <a:r>
              <a:rPr lang="ru-RU" dirty="0"/>
              <a:t>г) </a:t>
            </a:r>
            <a:r>
              <a:rPr lang="ru-RU" dirty="0" smtClean="0"/>
              <a:t>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19796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Укажите такие значения переменной </a:t>
            </a:r>
            <a:r>
              <a:rPr lang="en" i="1" dirty="0"/>
              <a:t>X</a:t>
            </a:r>
            <a:r>
              <a:rPr lang="en" dirty="0"/>
              <a:t>,</a:t>
            </a:r>
            <a:r>
              <a:rPr lang="ru-RU" dirty="0"/>
              <a:t> при которых </a:t>
            </a:r>
            <a:r>
              <a:rPr lang="ru-RU" dirty="0" err="1"/>
              <a:t>высказывательная</a:t>
            </a:r>
            <a:r>
              <a:rPr lang="ru-RU" dirty="0"/>
              <a:t> форма (</a:t>
            </a:r>
            <a:r>
              <a:rPr lang="en" i="1" dirty="0"/>
              <a:t>X</a:t>
            </a:r>
            <a:r>
              <a:rPr lang="ru-RU" i="1" dirty="0"/>
              <a:t> </a:t>
            </a:r>
            <a:r>
              <a:rPr lang="en" dirty="0"/>
              <a:t>&gt;</a:t>
            </a:r>
            <a:r>
              <a:rPr lang="ru-RU" dirty="0"/>
              <a:t> </a:t>
            </a:r>
            <a:r>
              <a:rPr lang="en" dirty="0"/>
              <a:t>20)</a:t>
            </a:r>
            <a:r>
              <a:rPr lang="ru-RU" dirty="0"/>
              <a:t> ИЛИ (</a:t>
            </a:r>
            <a:r>
              <a:rPr lang="en" i="1" dirty="0"/>
              <a:t>X</a:t>
            </a:r>
            <a:r>
              <a:rPr lang="ru-RU" i="1" dirty="0"/>
              <a:t> </a:t>
            </a:r>
            <a:r>
              <a:rPr lang="en" dirty="0"/>
              <a:t>&lt;=</a:t>
            </a:r>
            <a:r>
              <a:rPr lang="ru-RU" dirty="0"/>
              <a:t> </a:t>
            </a:r>
            <a:r>
              <a:rPr lang="en" dirty="0"/>
              <a:t>10)</a:t>
            </a:r>
            <a:r>
              <a:rPr lang="ru-RU" dirty="0"/>
              <a:t> превратится в </a:t>
            </a:r>
            <a:r>
              <a:rPr lang="ru-RU" b="1" dirty="0"/>
              <a:t>ложное</a:t>
            </a:r>
            <a:r>
              <a:rPr lang="ru-RU" dirty="0"/>
              <a:t> высказывание:</a:t>
            </a:r>
          </a:p>
          <a:p>
            <a:r>
              <a:rPr lang="ru-RU" dirty="0"/>
              <a:t>а) </a:t>
            </a:r>
            <a:r>
              <a:rPr lang="ru-RU" dirty="0" smtClean="0"/>
              <a:t>5</a:t>
            </a:r>
            <a:endParaRPr lang="ru-RU" dirty="0"/>
          </a:p>
          <a:p>
            <a:r>
              <a:rPr lang="ru-RU" dirty="0"/>
              <a:t>б) </a:t>
            </a:r>
            <a:r>
              <a:rPr lang="ru-RU" dirty="0" smtClean="0"/>
              <a:t>10</a:t>
            </a:r>
            <a:endParaRPr lang="ru-RU" dirty="0"/>
          </a:p>
          <a:p>
            <a:r>
              <a:rPr lang="ru-RU" dirty="0"/>
              <a:t>в) </a:t>
            </a:r>
            <a:r>
              <a:rPr lang="ru-RU" dirty="0" smtClean="0"/>
              <a:t>15</a:t>
            </a:r>
            <a:endParaRPr lang="ru-RU" dirty="0"/>
          </a:p>
          <a:p>
            <a:r>
              <a:rPr lang="ru-RU" dirty="0"/>
              <a:t>г) </a:t>
            </a:r>
            <a:r>
              <a:rPr lang="ru-RU" dirty="0" smtClean="0"/>
              <a:t>20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87558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6326E6-4B40-11FB-6A57-1D12024F2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И ЗАДАНИЯ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BD8AE18-3819-2C94-1345-1723071A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какого имени </a:t>
            </a:r>
            <a:r>
              <a:rPr lang="ru-RU" b="1" dirty="0"/>
              <a:t>ложно</a:t>
            </a:r>
            <a:r>
              <a:rPr lang="ru-RU" dirty="0"/>
              <a:t> высказывание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НЕ (Первая буква гласная И Последняя буква гласная)»?</a:t>
            </a:r>
          </a:p>
          <a:p>
            <a:r>
              <a:rPr lang="ru-RU" dirty="0"/>
              <a:t>а) </a:t>
            </a:r>
            <a:r>
              <a:rPr lang="ru-RU" dirty="0" smtClean="0"/>
              <a:t>Данила</a:t>
            </a:r>
            <a:endParaRPr lang="ru-RU" dirty="0"/>
          </a:p>
          <a:p>
            <a:r>
              <a:rPr lang="ru-RU" dirty="0"/>
              <a:t>б) </a:t>
            </a:r>
            <a:r>
              <a:rPr lang="ru-RU" dirty="0" smtClean="0"/>
              <a:t>Ирина</a:t>
            </a:r>
            <a:endParaRPr lang="ru-RU" dirty="0"/>
          </a:p>
          <a:p>
            <a:r>
              <a:rPr lang="ru-RU" dirty="0"/>
              <a:t>в) </a:t>
            </a:r>
            <a:r>
              <a:rPr lang="ru-RU" dirty="0" smtClean="0"/>
              <a:t>Светлана</a:t>
            </a:r>
            <a:endParaRPr lang="ru-RU" dirty="0"/>
          </a:p>
          <a:p>
            <a:r>
              <a:rPr lang="ru-RU" dirty="0"/>
              <a:t>г) </a:t>
            </a:r>
            <a:r>
              <a:rPr lang="ru-RU" dirty="0" smtClean="0"/>
              <a:t>Максим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2078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АЛГЕБРА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946" y="1898248"/>
            <a:ext cx="8399626" cy="366963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Алгебра -  </a:t>
            </a:r>
            <a:r>
              <a:rPr lang="ru-RU" dirty="0"/>
              <a:t>это  наука  об  </a:t>
            </a:r>
            <a:r>
              <a:rPr lang="ru-RU" dirty="0" smtClean="0"/>
              <a:t>общих операциях</a:t>
            </a:r>
            <a:r>
              <a:rPr lang="ru-RU" dirty="0"/>
              <a:t>,  аналогичных  сложению  и  умножению,  которые  </a:t>
            </a:r>
            <a:r>
              <a:rPr lang="ru-RU" dirty="0" smtClean="0"/>
              <a:t>могут выполняться  </a:t>
            </a:r>
            <a:r>
              <a:rPr lang="ru-RU" dirty="0"/>
              <a:t>над  разнообразными  математическими  </a:t>
            </a:r>
            <a:r>
              <a:rPr lang="ru-RU" dirty="0" smtClean="0"/>
              <a:t>объектами: </a:t>
            </a:r>
            <a:endParaRPr lang="ru-RU" dirty="0"/>
          </a:p>
          <a:p>
            <a:pPr marL="342900" indent="-342900">
              <a:buClr>
                <a:srgbClr val="0AB5EC"/>
              </a:buClr>
              <a:buFont typeface="Системный шрифт, обычный"/>
              <a:buChar char="✦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целыми 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и 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рациональными  числами,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Clr>
                <a:srgbClr val="0AB5EC"/>
              </a:buClr>
              <a:buFont typeface="Системный шрифт, обычный"/>
              <a:buChar char="✦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многочленами, 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Clr>
                <a:srgbClr val="0AB5EC"/>
              </a:buClr>
              <a:buFont typeface="Системный шрифт, обычный"/>
              <a:buChar char="✦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векторами, 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>
              <a:buClr>
                <a:srgbClr val="0AB5EC"/>
              </a:buClr>
              <a:buFont typeface="Системный шрифт, обычный"/>
              <a:buChar char="✦"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множествами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7721" y="1898248"/>
            <a:ext cx="2650425" cy="35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9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EFCBD46-92C1-7931-681F-21C23375D50C}"/>
              </a:ext>
            </a:extLst>
          </p:cNvPr>
          <p:cNvSpPr txBox="1"/>
          <p:nvPr/>
        </p:nvSpPr>
        <p:spPr>
          <a:xfrm>
            <a:off x="1965960" y="335280"/>
            <a:ext cx="9966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ru-RU" altLang="ru-RU" sz="2400" b="1" dirty="0">
                <a:solidFill>
                  <a:schemeClr val="tx2"/>
                </a:solidFill>
                <a:latin typeface="Arial" panose="020B0604020202020204" pitchFamily="34" charset="0"/>
              </a:rPr>
              <a:t>Высказывание </a:t>
            </a:r>
            <a:r>
              <a:rPr lang="ru-RU" altLang="ru-RU" sz="2400" dirty="0">
                <a:solidFill>
                  <a:schemeClr val="tx2"/>
                </a:solidFill>
                <a:latin typeface="Arial" panose="020B0604020202020204" pitchFamily="34" charset="0"/>
              </a:rPr>
              <a:t>– это предложение на любом языке, содержание которого </a:t>
            </a:r>
            <a:r>
              <a:rPr lang="ru-RU" altLang="ru-RU" sz="2400" dirty="0" smtClean="0">
                <a:solidFill>
                  <a:schemeClr val="tx2"/>
                </a:solidFill>
                <a:latin typeface="Arial" panose="020B0604020202020204" pitchFamily="34" charset="0"/>
              </a:rPr>
              <a:t>можно </a:t>
            </a:r>
            <a:r>
              <a:rPr lang="ru-RU" altLang="ru-RU" sz="2400" dirty="0">
                <a:solidFill>
                  <a:schemeClr val="tx2"/>
                </a:solidFill>
                <a:latin typeface="Arial" panose="020B0604020202020204" pitchFamily="34" charset="0"/>
              </a:rPr>
              <a:t>однозначно определить как истинное или ложное.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2189215" y="1957997"/>
            <a:ext cx="9820176" cy="2790225"/>
            <a:chOff x="2189215" y="1957997"/>
            <a:chExt cx="9820176" cy="2790225"/>
          </a:xfrm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xmlns="" id="{E1F6AF84-9A39-353A-4615-B37BB12AB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4178" y="4316422"/>
              <a:ext cx="1943100" cy="4318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charset="0"/>
                  <a:cs typeface="Arial" charset="0"/>
                </a:rPr>
                <a:t>НЕ </a:t>
              </a:r>
            </a:p>
          </p:txBody>
        </p:sp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xmlns="" id="{09828F8F-F2D2-8A15-7469-955AFA3191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02466" y="4316422"/>
              <a:ext cx="1943100" cy="4318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charset="0"/>
                  <a:cs typeface="Arial" charset="0"/>
                </a:rPr>
                <a:t>И</a:t>
              </a:r>
            </a:p>
          </p:txBody>
        </p:sp>
        <p:sp>
          <p:nvSpPr>
            <p:cNvPr id="15" name="Rectangle 5">
              <a:extLst>
                <a:ext uri="{FF2B5EF4-FFF2-40B4-BE49-F238E27FC236}">
                  <a16:creationId xmlns:a16="http://schemas.microsoft.com/office/drawing/2014/main" xmlns="" id="{0294CA0F-887D-2590-D99A-8F9F9EB9E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6291" y="4316422"/>
              <a:ext cx="1943100" cy="4318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>
                  <a:solidFill>
                    <a:srgbClr val="FFFFFF"/>
                  </a:solidFill>
                  <a:latin typeface="Arial" charset="0"/>
                  <a:cs typeface="Arial" charset="0"/>
                </a:rPr>
                <a:t>ИЛИ</a:t>
              </a:r>
            </a:p>
          </p:txBody>
        </p:sp>
        <p:sp>
          <p:nvSpPr>
            <p:cNvPr id="16" name="Line 28">
              <a:extLst>
                <a:ext uri="{FF2B5EF4-FFF2-40B4-BE49-F238E27FC236}">
                  <a16:creationId xmlns:a16="http://schemas.microsoft.com/office/drawing/2014/main" xmlns="" id="{17115969-6823-4912-6E21-BE8BC40E1D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962604" y="3813184"/>
              <a:ext cx="2447925" cy="503238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triangle" w="med" len="med"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7">
              <a:extLst>
                <a:ext uri="{FF2B5EF4-FFF2-40B4-BE49-F238E27FC236}">
                  <a16:creationId xmlns:a16="http://schemas.microsoft.com/office/drawing/2014/main" xmlns="" id="{F309C335-86AA-7FFD-02CE-7E29875A02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410528" y="3813184"/>
              <a:ext cx="2736850" cy="503238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triangle" w="med" len="med"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" name="Line 9">
              <a:extLst>
                <a:ext uri="{FF2B5EF4-FFF2-40B4-BE49-F238E27FC236}">
                  <a16:creationId xmlns:a16="http://schemas.microsoft.com/office/drawing/2014/main" xmlns="" id="{1AB8DF0F-E141-0985-12A4-A96240B31C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410528" y="3813184"/>
              <a:ext cx="0" cy="503238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triangle" w="med" len="med"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Rectangle 6">
              <a:extLst>
                <a:ext uri="{FF2B5EF4-FFF2-40B4-BE49-F238E27FC236}">
                  <a16:creationId xmlns:a16="http://schemas.microsoft.com/office/drawing/2014/main" xmlns="" id="{A5AE1F86-FB38-0CD0-6F3D-9086E34C2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2103" y="3165484"/>
              <a:ext cx="2952750" cy="6477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составные</a:t>
              </a:r>
              <a:endParaRPr lang="ru-RU" sz="2000" b="1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xmlns="" id="{A5AE1F86-FB38-0CD0-6F3D-9086E34C2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3076" y="1957997"/>
              <a:ext cx="2972073" cy="6477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ВЫСКАЗЫВАНИЯ</a:t>
              </a:r>
              <a:endParaRPr lang="ru-RU" sz="2000" b="1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xmlns="" id="{A5AE1F86-FB38-0CD0-6F3D-9086E34C25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152" y="3165484"/>
              <a:ext cx="2952750" cy="6477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простые</a:t>
              </a:r>
              <a:endParaRPr lang="ru-RU" sz="2000" b="1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" name="Line 28">
              <a:extLst>
                <a:ext uri="{FF2B5EF4-FFF2-40B4-BE49-F238E27FC236}">
                  <a16:creationId xmlns:a16="http://schemas.microsoft.com/office/drawing/2014/main" xmlns="" id="{17115969-6823-4912-6E21-BE8BC40E1D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89353" y="2573615"/>
              <a:ext cx="2447925" cy="591869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triangle" w="med" len="med"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Line 7">
              <a:extLst>
                <a:ext uri="{FF2B5EF4-FFF2-40B4-BE49-F238E27FC236}">
                  <a16:creationId xmlns:a16="http://schemas.microsoft.com/office/drawing/2014/main" xmlns="" id="{F309C335-86AA-7FFD-02CE-7E29875A02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6580988" y="2567780"/>
              <a:ext cx="2660085" cy="591869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triangle" w="med" len="med"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" name="Line 7">
              <a:extLst>
                <a:ext uri="{FF2B5EF4-FFF2-40B4-BE49-F238E27FC236}">
                  <a16:creationId xmlns:a16="http://schemas.microsoft.com/office/drawing/2014/main" xmlns="" id="{F309C335-86AA-7FFD-02CE-7E29875A02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7985148" y="2312680"/>
              <a:ext cx="923723" cy="0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triangle" w="med" len="med"/>
              <a:tailEnd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xmlns="" id="{0294CA0F-887D-2590-D99A-8F9F9EB9E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08872" y="2096780"/>
              <a:ext cx="1943100" cy="4318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ЛОЖЬ</a:t>
              </a:r>
              <a:endParaRPr lang="ru-RU" sz="2000" b="1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3" name="Line 7">
              <a:extLst>
                <a:ext uri="{FF2B5EF4-FFF2-40B4-BE49-F238E27FC236}">
                  <a16:creationId xmlns:a16="http://schemas.microsoft.com/office/drawing/2014/main" xmlns="" id="{F309C335-86AA-7FFD-02CE-7E29875A02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4132316" y="2253349"/>
              <a:ext cx="923723" cy="0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med" len="med"/>
              <a:tailEnd type="triangle" w="med" len="med"/>
            </a:ln>
            <a:effectLst>
              <a:outerShdw dist="23000" dir="5400000" rotWithShape="0">
                <a:srgbClr val="000000">
                  <a:alpha val="3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Rectangle 5">
              <a:extLst>
                <a:ext uri="{FF2B5EF4-FFF2-40B4-BE49-F238E27FC236}">
                  <a16:creationId xmlns:a16="http://schemas.microsoft.com/office/drawing/2014/main" xmlns="" id="{0294CA0F-887D-2590-D99A-8F9F9EB9E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9215" y="2061781"/>
              <a:ext cx="1943100" cy="431800"/>
            </a:xfrm>
            <a:prstGeom prst="rect">
              <a:avLst/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 smtClean="0">
                  <a:solidFill>
                    <a:srgbClr val="FFFFFF"/>
                  </a:solidFill>
                  <a:latin typeface="Arial" charset="0"/>
                  <a:cs typeface="Arial" charset="0"/>
                </a:rPr>
                <a:t>ИСТИНА</a:t>
              </a:r>
              <a:endParaRPr lang="ru-RU" sz="2000" b="1" dirty="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117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7884931B-8A39-3BBE-7997-6C97FCCC3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ВЫСКАЗЫВАНИЕ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C5A0A94-E95A-8B5E-0BA2-5038EDA83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Объектами </a:t>
            </a:r>
            <a:r>
              <a:rPr lang="ru-RU" dirty="0"/>
              <a:t>алгебры логики являются высказы­вания.</a:t>
            </a:r>
          </a:p>
          <a:p>
            <a:r>
              <a:rPr lang="ru-RU" b="1" dirty="0"/>
              <a:t>Высказывание </a:t>
            </a:r>
            <a:r>
              <a:rPr lang="ru-RU" dirty="0"/>
              <a:t>— это предложение на любом языке, содержание которого можно однозначно определить как истинное или ложное.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DB86DCD1-FBBD-7AB2-F42D-3A5BE41584E4}"/>
              </a:ext>
            </a:extLst>
          </p:cNvPr>
          <p:cNvSpPr/>
          <p:nvPr/>
        </p:nvSpPr>
        <p:spPr>
          <a:xfrm>
            <a:off x="2832848" y="5428153"/>
            <a:ext cx="1999129" cy="5199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ИСТИННОЕ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B8773D0-1956-BEE4-7BBD-50295BF73213}"/>
              </a:ext>
            </a:extLst>
          </p:cNvPr>
          <p:cNvSpPr/>
          <p:nvPr/>
        </p:nvSpPr>
        <p:spPr>
          <a:xfrm>
            <a:off x="6992879" y="5428153"/>
            <a:ext cx="1999129" cy="5199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ЛОЖНОЕ</a:t>
            </a:r>
            <a:endParaRPr lang="ru-RU" dirty="0"/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EF67F70E-6FDC-403B-709F-4A4DCC44FAE0}"/>
              </a:ext>
            </a:extLst>
          </p:cNvPr>
          <p:cNvCxnSpPr/>
          <p:nvPr/>
        </p:nvCxnSpPr>
        <p:spPr>
          <a:xfrm flipH="1">
            <a:off x="3832412" y="4858871"/>
            <a:ext cx="1385047" cy="4975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AA3A41FB-B797-7B39-EAC0-1FD425408FF8}"/>
              </a:ext>
            </a:extLst>
          </p:cNvPr>
          <p:cNvCxnSpPr>
            <a:cxnSpLocks/>
          </p:cNvCxnSpPr>
          <p:nvPr/>
        </p:nvCxnSpPr>
        <p:spPr>
          <a:xfrm>
            <a:off x="6505058" y="4834207"/>
            <a:ext cx="1385047" cy="49756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E36767F-2614-BE80-15BE-F36FD76C2578}"/>
              </a:ext>
            </a:extLst>
          </p:cNvPr>
          <p:cNvSpPr/>
          <p:nvPr/>
        </p:nvSpPr>
        <p:spPr>
          <a:xfrm>
            <a:off x="4410635" y="4410635"/>
            <a:ext cx="3030071" cy="5199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/>
              <a:t>ВЫСКАЗЫВАНИЕ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6544" t="5858" r="6365" b="6548"/>
          <a:stretch/>
        </p:blipFill>
        <p:spPr>
          <a:xfrm>
            <a:off x="10176095" y="443620"/>
            <a:ext cx="1566250" cy="15753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6021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5" name="Text Box 5">
            <a:extLst>
              <a:ext uri="{FF2B5EF4-FFF2-40B4-BE49-F238E27FC236}">
                <a16:creationId xmlns:a16="http://schemas.microsoft.com/office/drawing/2014/main" xmlns="" id="{E14265F1-472F-E7CD-D8EF-BFA47D3D8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45" y="1505045"/>
            <a:ext cx="11107679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463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chemeClr val="tx2"/>
                </a:solidFill>
                <a:latin typeface="Arial" panose="020B0604020202020204" pitchFamily="34" charset="0"/>
              </a:rPr>
              <a:t>В русском языке высказывания выражаются повествовательными предложениями:</a:t>
            </a:r>
            <a:endParaRPr lang="ru-RU" altLang="ru-RU" sz="2400" dirty="0">
              <a:solidFill>
                <a:srgbClr val="0AB5EC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AB5EC"/>
                </a:solidFill>
                <a:latin typeface="Arial" panose="020B0604020202020204" pitchFamily="34" charset="0"/>
              </a:rPr>
              <a:t>Земля вращается вокруг Солнца</a:t>
            </a:r>
            <a:r>
              <a:rPr lang="ru-RU" altLang="ru-RU" sz="2200" dirty="0">
                <a:solidFill>
                  <a:srgbClr val="0AB5EC"/>
                </a:solidFill>
                <a:latin typeface="Arial" panose="020B0604020202020204" pitchFamily="34" charset="0"/>
              </a:rPr>
              <a:t>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AB5EC"/>
                </a:solidFill>
                <a:latin typeface="Arial" panose="020B0604020202020204" pitchFamily="34" charset="0"/>
              </a:rPr>
              <a:t>Москва - столица. </a:t>
            </a:r>
          </a:p>
        </p:txBody>
      </p:sp>
      <p:sp>
        <p:nvSpPr>
          <p:cNvPr id="61446" name="Text Box 6">
            <a:extLst>
              <a:ext uri="{FF2B5EF4-FFF2-40B4-BE49-F238E27FC236}">
                <a16:creationId xmlns:a16="http://schemas.microsoft.com/office/drawing/2014/main" xmlns="" id="{88EF6463-2468-6DCE-FAD2-ED4D89304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45" y="4373657"/>
            <a:ext cx="11107679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463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chemeClr val="tx2"/>
                </a:solidFill>
                <a:latin typeface="Arial" panose="020B0604020202020204" pitchFamily="34" charset="0"/>
              </a:rPr>
              <a:t>Побудительные и вопросительные предложения высказываниями не являются.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AB5EC"/>
                </a:solidFill>
                <a:latin typeface="Arial" panose="020B0604020202020204" pitchFamily="34" charset="0"/>
              </a:rPr>
              <a:t>Без стука не входить!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AB5EC"/>
                </a:solidFill>
                <a:latin typeface="Arial" panose="020B0604020202020204" pitchFamily="34" charset="0"/>
              </a:rPr>
              <a:t>Откройте учебники.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AB5EC"/>
                </a:solidFill>
                <a:latin typeface="Arial" panose="020B0604020202020204" pitchFamily="34" charset="0"/>
              </a:rPr>
              <a:t>Ты выучил стихотворение?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xmlns="" id="{EDCEFE67-BC10-20D6-4C14-FA224ABC4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45" y="3213567"/>
            <a:ext cx="11107679" cy="800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67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7463"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chemeClr val="tx2"/>
                </a:solidFill>
                <a:latin typeface="Arial" panose="020B0604020202020204" pitchFamily="34" charset="0"/>
              </a:rPr>
              <a:t>Но не всякое повествовательное предложение является высказыванием: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200" b="1" dirty="0">
                <a:solidFill>
                  <a:srgbClr val="0AB5EC"/>
                </a:solidFill>
                <a:latin typeface="Arial" panose="020B0604020202020204" pitchFamily="34" charset="0"/>
              </a:rPr>
              <a:t>Это высказывание ложное.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3976468F-AD28-2DD4-D643-AEEABBA1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ВЫСКАЗЫВАНИЕ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1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1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1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1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1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1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3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1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1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BF59EC-98D1-AB0B-A9ED-30EC84065A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8764" y="280988"/>
            <a:ext cx="10561324" cy="1325562"/>
          </a:xfrm>
        </p:spPr>
        <p:txBody>
          <a:bodyPr/>
          <a:lstStyle/>
          <a:p>
            <a:pPr algn="l"/>
            <a:r>
              <a:rPr lang="ru-RU" altLang="ru-RU" b="1" dirty="0"/>
              <a:t>ВЫСКАЗЫВАНИЕ ИЛИ НЕТ?</a:t>
            </a:r>
            <a:endParaRPr lang="ru-RU" b="1" dirty="0"/>
          </a:p>
        </p:txBody>
      </p:sp>
      <p:sp>
        <p:nvSpPr>
          <p:cNvPr id="5126" name="Text Box 6">
            <a:extLst>
              <a:ext uri="{FF2B5EF4-FFF2-40B4-BE49-F238E27FC236}">
                <a16:creationId xmlns:a16="http://schemas.microsoft.com/office/drawing/2014/main" xmlns="" id="{657BEBFB-E479-F24D-BE13-5B12290774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842434"/>
            <a:ext cx="8140700" cy="436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08050" indent="-360363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Зимой идет дождь.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Снегири живут в Крыму.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Кто к нам пришел?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У треугольника 5 сторон.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Как пройти в библиотеку?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Переведите число в десятичную систему.</a:t>
            </a:r>
          </a:p>
          <a:p>
            <a:pPr lvl="1">
              <a:spcBef>
                <a:spcPct val="50000"/>
              </a:spcBef>
              <a:buFontTx/>
              <a:buNone/>
            </a:pPr>
            <a:r>
              <a:rPr lang="ru-RU" altLang="ru-RU">
                <a:solidFill>
                  <a:schemeClr val="tx2"/>
                </a:solidFill>
                <a:latin typeface="Arial" panose="020B0604020202020204" pitchFamily="34" charset="0"/>
              </a:rPr>
              <a:t>Запишите домашнее задание</a:t>
            </a:r>
          </a:p>
        </p:txBody>
      </p:sp>
      <p:sp>
        <p:nvSpPr>
          <p:cNvPr id="5127" name="Line 7">
            <a:extLst>
              <a:ext uri="{FF2B5EF4-FFF2-40B4-BE49-F238E27FC236}">
                <a16:creationId xmlns:a16="http://schemas.microsoft.com/office/drawing/2014/main" xmlns="" id="{B31B68F4-F436-C986-5AF7-FEDE216E66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4" y="3410883"/>
            <a:ext cx="32400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5128" name="Line 8">
            <a:extLst>
              <a:ext uri="{FF2B5EF4-FFF2-40B4-BE49-F238E27FC236}">
                <a16:creationId xmlns:a16="http://schemas.microsoft.com/office/drawing/2014/main" xmlns="" id="{4F774772-58C8-B6E3-254E-13EB18126E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4669771"/>
            <a:ext cx="4392612" cy="3651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5129" name="Line 9">
            <a:extLst>
              <a:ext uri="{FF2B5EF4-FFF2-40B4-BE49-F238E27FC236}">
                <a16:creationId xmlns:a16="http://schemas.microsoft.com/office/drawing/2014/main" xmlns="" id="{36D24342-FA6C-0CF8-7C60-97190C4484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0013" y="5355571"/>
            <a:ext cx="6940550" cy="2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5130" name="Line 10">
            <a:extLst>
              <a:ext uri="{FF2B5EF4-FFF2-40B4-BE49-F238E27FC236}">
                <a16:creationId xmlns:a16="http://schemas.microsoft.com/office/drawing/2014/main" xmlns="" id="{A4AD6773-CCF1-8295-1AFB-11C713AD40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6003271"/>
            <a:ext cx="504031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xmlns="" id="{2554B15F-9DFB-B337-3753-4BA7EBD0D198}"/>
              </a:ext>
            </a:extLst>
          </p:cNvPr>
          <p:cNvSpPr>
            <a:spLocks/>
          </p:cNvSpPr>
          <p:nvPr/>
        </p:nvSpPr>
        <p:spPr bwMode="auto">
          <a:xfrm>
            <a:off x="2208214" y="1986896"/>
            <a:ext cx="282575" cy="273050"/>
          </a:xfrm>
          <a:custGeom>
            <a:avLst/>
            <a:gdLst>
              <a:gd name="T0" fmla="*/ 1 w 564204"/>
              <a:gd name="T1" fmla="*/ 0 h 671208"/>
              <a:gd name="T2" fmla="*/ 1 w 564204"/>
              <a:gd name="T3" fmla="*/ 0 h 671208"/>
              <a:gd name="T4" fmla="*/ 1 w 564204"/>
              <a:gd name="T5" fmla="*/ 0 h 671208"/>
              <a:gd name="T6" fmla="*/ 1 w 564204"/>
              <a:gd name="T7" fmla="*/ 0 h 671208"/>
              <a:gd name="T8" fmla="*/ 1 w 564204"/>
              <a:gd name="T9" fmla="*/ 0 h 671208"/>
              <a:gd name="T10" fmla="*/ 0 w 564204"/>
              <a:gd name="T11" fmla="*/ 0 h 671208"/>
              <a:gd name="T12" fmla="*/ 1 w 564204"/>
              <a:gd name="T13" fmla="*/ 0 h 6712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4204"/>
              <a:gd name="T22" fmla="*/ 0 h 671208"/>
              <a:gd name="T23" fmla="*/ 564204 w 564204"/>
              <a:gd name="T24" fmla="*/ 671208 h 6712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4204" h="671208">
                <a:moveTo>
                  <a:pt x="68093" y="204281"/>
                </a:moveTo>
                <a:lnTo>
                  <a:pt x="262647" y="505838"/>
                </a:lnTo>
                <a:lnTo>
                  <a:pt x="535021" y="0"/>
                </a:lnTo>
                <a:lnTo>
                  <a:pt x="564204" y="48638"/>
                </a:lnTo>
                <a:lnTo>
                  <a:pt x="282102" y="671208"/>
                </a:lnTo>
                <a:lnTo>
                  <a:pt x="0" y="369651"/>
                </a:lnTo>
                <a:lnTo>
                  <a:pt x="68093" y="204281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 type="triangle" w="lg" len="lg"/>
              </a14:hiddenLine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13" name="Полилиния 12">
            <a:extLst>
              <a:ext uri="{FF2B5EF4-FFF2-40B4-BE49-F238E27FC236}">
                <a16:creationId xmlns:a16="http://schemas.microsoft.com/office/drawing/2014/main" xmlns="" id="{0DE5F938-342E-84A0-A0BF-6FD292503700}"/>
              </a:ext>
            </a:extLst>
          </p:cNvPr>
          <p:cNvSpPr>
            <a:spLocks/>
          </p:cNvSpPr>
          <p:nvPr/>
        </p:nvSpPr>
        <p:spPr bwMode="auto">
          <a:xfrm>
            <a:off x="2208214" y="2618721"/>
            <a:ext cx="282575" cy="273050"/>
          </a:xfrm>
          <a:custGeom>
            <a:avLst/>
            <a:gdLst>
              <a:gd name="T0" fmla="*/ 1 w 564204"/>
              <a:gd name="T1" fmla="*/ 0 h 671208"/>
              <a:gd name="T2" fmla="*/ 1 w 564204"/>
              <a:gd name="T3" fmla="*/ 0 h 671208"/>
              <a:gd name="T4" fmla="*/ 1 w 564204"/>
              <a:gd name="T5" fmla="*/ 0 h 671208"/>
              <a:gd name="T6" fmla="*/ 1 w 564204"/>
              <a:gd name="T7" fmla="*/ 0 h 671208"/>
              <a:gd name="T8" fmla="*/ 1 w 564204"/>
              <a:gd name="T9" fmla="*/ 0 h 671208"/>
              <a:gd name="T10" fmla="*/ 0 w 564204"/>
              <a:gd name="T11" fmla="*/ 0 h 671208"/>
              <a:gd name="T12" fmla="*/ 1 w 564204"/>
              <a:gd name="T13" fmla="*/ 0 h 6712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4204"/>
              <a:gd name="T22" fmla="*/ 0 h 671208"/>
              <a:gd name="T23" fmla="*/ 564204 w 564204"/>
              <a:gd name="T24" fmla="*/ 671208 h 6712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4204" h="671208">
                <a:moveTo>
                  <a:pt x="68093" y="204281"/>
                </a:moveTo>
                <a:lnTo>
                  <a:pt x="262647" y="505838"/>
                </a:lnTo>
                <a:lnTo>
                  <a:pt x="535021" y="0"/>
                </a:lnTo>
                <a:lnTo>
                  <a:pt x="564204" y="48638"/>
                </a:lnTo>
                <a:lnTo>
                  <a:pt x="282102" y="671208"/>
                </a:lnTo>
                <a:lnTo>
                  <a:pt x="0" y="369651"/>
                </a:lnTo>
                <a:lnTo>
                  <a:pt x="68093" y="204281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 type="triangle" w="lg" len="lg"/>
              </a14:hiddenLine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  <p:sp>
        <p:nvSpPr>
          <p:cNvPr id="14" name="Полилиния 13">
            <a:extLst>
              <a:ext uri="{FF2B5EF4-FFF2-40B4-BE49-F238E27FC236}">
                <a16:creationId xmlns:a16="http://schemas.microsoft.com/office/drawing/2014/main" xmlns="" id="{3CED92E1-60F3-83F5-D7A5-9C13B433D22A}"/>
              </a:ext>
            </a:extLst>
          </p:cNvPr>
          <p:cNvSpPr>
            <a:spLocks/>
          </p:cNvSpPr>
          <p:nvPr/>
        </p:nvSpPr>
        <p:spPr bwMode="auto">
          <a:xfrm>
            <a:off x="2208214" y="3912533"/>
            <a:ext cx="282575" cy="273050"/>
          </a:xfrm>
          <a:custGeom>
            <a:avLst/>
            <a:gdLst>
              <a:gd name="T0" fmla="*/ 1 w 564204"/>
              <a:gd name="T1" fmla="*/ 0 h 671208"/>
              <a:gd name="T2" fmla="*/ 1 w 564204"/>
              <a:gd name="T3" fmla="*/ 0 h 671208"/>
              <a:gd name="T4" fmla="*/ 1 w 564204"/>
              <a:gd name="T5" fmla="*/ 0 h 671208"/>
              <a:gd name="T6" fmla="*/ 1 w 564204"/>
              <a:gd name="T7" fmla="*/ 0 h 671208"/>
              <a:gd name="T8" fmla="*/ 1 w 564204"/>
              <a:gd name="T9" fmla="*/ 0 h 671208"/>
              <a:gd name="T10" fmla="*/ 0 w 564204"/>
              <a:gd name="T11" fmla="*/ 0 h 671208"/>
              <a:gd name="T12" fmla="*/ 1 w 564204"/>
              <a:gd name="T13" fmla="*/ 0 h 67120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564204"/>
              <a:gd name="T22" fmla="*/ 0 h 671208"/>
              <a:gd name="T23" fmla="*/ 564204 w 564204"/>
              <a:gd name="T24" fmla="*/ 671208 h 67120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564204" h="671208">
                <a:moveTo>
                  <a:pt x="68093" y="204281"/>
                </a:moveTo>
                <a:lnTo>
                  <a:pt x="262647" y="505838"/>
                </a:lnTo>
                <a:lnTo>
                  <a:pt x="535021" y="0"/>
                </a:lnTo>
                <a:lnTo>
                  <a:pt x="564204" y="48638"/>
                </a:lnTo>
                <a:lnTo>
                  <a:pt x="282102" y="671208"/>
                </a:lnTo>
                <a:lnTo>
                  <a:pt x="0" y="369651"/>
                </a:lnTo>
                <a:lnTo>
                  <a:pt x="68093" y="204281"/>
                </a:lnTo>
                <a:close/>
              </a:path>
            </a:pathLst>
          </a:custGeom>
          <a:solidFill>
            <a:srgbClr val="008000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 type="triangle" w="lg" len="lg"/>
              </a14:hiddenLine>
            </a:ext>
          </a:extLst>
        </p:spPr>
        <p:txBody>
          <a:bodyPr/>
          <a:lstStyle/>
          <a:p>
            <a:endParaRPr lang="ru-RU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805AE2D-96AF-ABC3-068C-029123A7975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3050" y="1703294"/>
            <a:ext cx="6497637" cy="4950020"/>
          </a:xfrm>
        </p:spPr>
        <p:txBody>
          <a:bodyPr/>
          <a:lstStyle/>
          <a:p>
            <a:r>
              <a:rPr lang="ru-RU" b="1" dirty="0" err="1"/>
              <a:t>Высказывательная</a:t>
            </a:r>
            <a:r>
              <a:rPr lang="ru-RU" b="1" dirty="0"/>
              <a:t> форма </a:t>
            </a:r>
            <a:r>
              <a:rPr lang="ru-RU" dirty="0"/>
              <a:t>— это повествовательное предложение, которое содержит хотя бы одну переменную и становится высказыванием, когда все переменные заменяются конкретными значениями.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263635DD-E671-F636-CAC8-1AC14E3D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1" y="178605"/>
            <a:ext cx="9396050" cy="1325563"/>
          </a:xfrm>
        </p:spPr>
        <p:txBody>
          <a:bodyPr/>
          <a:lstStyle/>
          <a:p>
            <a:pPr algn="l"/>
            <a:r>
              <a:rPr lang="ru-RU" dirty="0"/>
              <a:t>ВЫСКАЗЫВАТЕЛЬНАЯ ФОРМА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786CD3D-EDC0-AFDF-0F18-0518F918E279}"/>
              </a:ext>
            </a:extLst>
          </p:cNvPr>
          <p:cNvSpPr txBox="1"/>
          <p:nvPr/>
        </p:nvSpPr>
        <p:spPr>
          <a:xfrm>
            <a:off x="9489699" y="1741029"/>
            <a:ext cx="2702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solidFill>
                  <a:schemeClr val="tx2"/>
                </a:solidFill>
              </a:rPr>
              <a:t>высказывательная</a:t>
            </a:r>
            <a:r>
              <a:rPr lang="ru-RU" sz="2000" dirty="0">
                <a:solidFill>
                  <a:schemeClr val="tx2"/>
                </a:solidFill>
              </a:rPr>
              <a:t> форма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49E599A-E2A5-A1B3-D94F-752509E8F367}"/>
              </a:ext>
            </a:extLst>
          </p:cNvPr>
          <p:cNvSpPr/>
          <p:nvPr/>
        </p:nvSpPr>
        <p:spPr>
          <a:xfrm>
            <a:off x="6979395" y="1741030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х </a:t>
            </a:r>
            <a:r>
              <a:rPr lang="en-US" sz="3600" b="1" dirty="0">
                <a:solidFill>
                  <a:schemeClr val="bg1"/>
                </a:solidFill>
              </a:rPr>
              <a:t>&lt; 12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AC08CBED-14BA-73E1-DC3A-C115BD2BC19E}"/>
              </a:ext>
            </a:extLst>
          </p:cNvPr>
          <p:cNvSpPr/>
          <p:nvPr/>
        </p:nvSpPr>
        <p:spPr>
          <a:xfrm>
            <a:off x="6979396" y="3493676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5 &lt; 12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C9B5E48-A643-9B21-7965-E6D396BABD02}"/>
              </a:ext>
            </a:extLst>
          </p:cNvPr>
          <p:cNvSpPr/>
          <p:nvPr/>
        </p:nvSpPr>
        <p:spPr>
          <a:xfrm>
            <a:off x="6979396" y="5202222"/>
            <a:ext cx="2301595" cy="824753"/>
          </a:xfrm>
          <a:prstGeom prst="rect">
            <a:avLst/>
          </a:prstGeom>
          <a:solidFill>
            <a:srgbClr val="0AB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12 &lt; 12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5C1D36D-82F1-8040-0F19-2EDD32DA42F0}"/>
              </a:ext>
            </a:extLst>
          </p:cNvPr>
          <p:cNvSpPr txBox="1"/>
          <p:nvPr/>
        </p:nvSpPr>
        <p:spPr>
          <a:xfrm>
            <a:off x="9489700" y="5202221"/>
            <a:ext cx="28636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tx2"/>
                </a:solidFill>
              </a:rPr>
              <a:t>ложное</a:t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высказывание</a:t>
            </a:r>
            <a:endParaRPr lang="en-US" sz="2000" dirty="0">
              <a:solidFill>
                <a:schemeClr val="tx2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B7E4F8D-7A6E-41EF-7E9E-A82E3378BD3E}"/>
              </a:ext>
            </a:extLst>
          </p:cNvPr>
          <p:cNvSpPr txBox="1"/>
          <p:nvPr/>
        </p:nvSpPr>
        <p:spPr>
          <a:xfrm>
            <a:off x="9489701" y="3428997"/>
            <a:ext cx="2702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</a:rPr>
              <a:t>и</a:t>
            </a:r>
            <a:r>
              <a:rPr lang="ru-RU" sz="2000" dirty="0" smtClean="0">
                <a:solidFill>
                  <a:schemeClr val="tx2"/>
                </a:solidFill>
              </a:rPr>
              <a:t>стинное высказывание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446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Объект 11">
            <a:extLst>
              <a:ext uri="{FF2B5EF4-FFF2-40B4-BE49-F238E27FC236}">
                <a16:creationId xmlns:a16="http://schemas.microsoft.com/office/drawing/2014/main" xmlns="" id="{99600CFF-CAE3-77D0-C9A2-69906824A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03" y="466165"/>
            <a:ext cx="10858994" cy="1635009"/>
          </a:xfrm>
        </p:spPr>
        <p:txBody>
          <a:bodyPr/>
          <a:lstStyle/>
          <a:p>
            <a:pPr algn="l"/>
            <a:r>
              <a:rPr lang="ru-RU" dirty="0" smtClean="0"/>
              <a:t>Высказывание </a:t>
            </a:r>
            <a:r>
              <a:rPr lang="ru-RU" dirty="0"/>
              <a:t>называют </a:t>
            </a:r>
            <a:r>
              <a:rPr lang="ru-RU" b="1" dirty="0" smtClean="0"/>
              <a:t>простым</a:t>
            </a:r>
            <a:r>
              <a:rPr lang="ru-RU" dirty="0" smtClean="0"/>
              <a:t> </a:t>
            </a:r>
            <a:r>
              <a:rPr lang="ru-RU" dirty="0"/>
              <a:t>или </a:t>
            </a:r>
            <a:r>
              <a:rPr lang="ru-RU" dirty="0" smtClean="0"/>
              <a:t>элементарным, </a:t>
            </a:r>
            <a:r>
              <a:rPr lang="ru-RU" dirty="0"/>
              <a:t>если </a:t>
            </a:r>
            <a:r>
              <a:rPr lang="ru-RU" dirty="0" smtClean="0"/>
              <a:t>оно отражает отношение </a:t>
            </a:r>
            <a:r>
              <a:rPr lang="ru-RU" dirty="0"/>
              <a:t>между объектами, либо </a:t>
            </a:r>
            <a:r>
              <a:rPr lang="ru-RU" dirty="0" smtClean="0"/>
              <a:t>описывает </a:t>
            </a:r>
            <a:r>
              <a:rPr lang="ru-RU" dirty="0"/>
              <a:t>некоторое свойство объекта.</a:t>
            </a:r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4A0F2A6A-3F64-3F5E-497E-E3646A4B36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/>
              <a:t>описывает свойство объекта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55607F9-3021-EA69-8DF4-F4DA86875C38}"/>
              </a:ext>
            </a:extLst>
          </p:cNvPr>
          <p:cNvSpPr txBox="1"/>
          <p:nvPr/>
        </p:nvSpPr>
        <p:spPr>
          <a:xfrm>
            <a:off x="5611905" y="3833497"/>
            <a:ext cx="53608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ru-RU" sz="5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металл</a:t>
            </a:r>
          </a:p>
        </p:txBody>
      </p:sp>
    </p:spTree>
    <p:extLst>
      <p:ext uri="{BB962C8B-B14F-4D97-AF65-F5344CB8AC3E}">
        <p14:creationId xmlns:p14="http://schemas.microsoft.com/office/powerpoint/2010/main" val="365735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>
            <a:extLst>
              <a:ext uri="{FF2B5EF4-FFF2-40B4-BE49-F238E27FC236}">
                <a16:creationId xmlns:a16="http://schemas.microsoft.com/office/drawing/2014/main" xmlns="" id="{4A0F2A6A-3F64-3F5E-497E-E3646A4B36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/>
              <a:t>отражает отношение между двумя объектами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C55607F9-3021-EA69-8DF4-F4DA86875C38}"/>
                  </a:ext>
                </a:extLst>
              </p:cNvPr>
              <p:cNvSpPr txBox="1"/>
              <p:nvPr/>
            </p:nvSpPr>
            <p:spPr>
              <a:xfrm>
                <a:off x="5611905" y="3833497"/>
                <a:ext cx="536089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4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 + 5 = 2</a:t>
                </a:r>
                <a14:m>
                  <m:oMath xmlns:m="http://schemas.openxmlformats.org/officeDocument/2006/math">
                    <m:r>
                      <a:rPr lang="ru-RU" sz="5400" b="0" i="0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540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</m:oMath>
                </a14:m>
                <a:r>
                  <a:rPr lang="ru-RU" sz="5400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55607F9-3021-EA69-8DF4-F4DA86875C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1905" y="3833497"/>
                <a:ext cx="5360895" cy="923330"/>
              </a:xfrm>
              <a:prstGeom prst="rect">
                <a:avLst/>
              </a:prstGeom>
              <a:blipFill>
                <a:blip r:embed="rId2"/>
                <a:stretch>
                  <a:fillRect l="-6147" t="-17568" b="-391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бъект 11">
            <a:extLst>
              <a:ext uri="{FF2B5EF4-FFF2-40B4-BE49-F238E27FC236}">
                <a16:creationId xmlns:a16="http://schemas.microsoft.com/office/drawing/2014/main" xmlns="" id="{99600CFF-CAE3-77D0-C9A2-69906824A53B}"/>
              </a:ext>
            </a:extLst>
          </p:cNvPr>
          <p:cNvSpPr txBox="1">
            <a:spLocks/>
          </p:cNvSpPr>
          <p:nvPr/>
        </p:nvSpPr>
        <p:spPr>
          <a:xfrm>
            <a:off x="666503" y="466165"/>
            <a:ext cx="10858994" cy="1635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just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mtClean="0"/>
              <a:t>Высказывание называют </a:t>
            </a:r>
            <a:r>
              <a:rPr lang="ru-RU" b="1" smtClean="0"/>
              <a:t>простым</a:t>
            </a:r>
            <a:r>
              <a:rPr lang="ru-RU" smtClean="0"/>
              <a:t> или элементарным, если оно отражает отношение между объектами, либо описывает некоторое свойство объекта.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77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осова">
      <a:dk1>
        <a:srgbClr val="A1A1A1"/>
      </a:dk1>
      <a:lt1>
        <a:srgbClr val="FFFFFF"/>
      </a:lt1>
      <a:dk2>
        <a:srgbClr val="2A3442"/>
      </a:dk2>
      <a:lt2>
        <a:srgbClr val="D5D5D5"/>
      </a:lt2>
      <a:accent1>
        <a:srgbClr val="00A3DA"/>
      </a:accent1>
      <a:accent2>
        <a:srgbClr val="ED7D31"/>
      </a:accent2>
      <a:accent3>
        <a:srgbClr val="808080"/>
      </a:accent3>
      <a:accent4>
        <a:srgbClr val="FFC000"/>
      </a:accent4>
      <a:accent5>
        <a:srgbClr val="5B9BD5"/>
      </a:accent5>
      <a:accent6>
        <a:srgbClr val="70AD47"/>
      </a:accent6>
      <a:hlink>
        <a:srgbClr val="0082FF"/>
      </a:hlink>
      <a:folHlink>
        <a:srgbClr val="954F72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12903</TotalTime>
  <Words>1328</Words>
  <Application>Microsoft Office PowerPoint</Application>
  <PresentationFormat>Широкоэкранный</PresentationFormat>
  <Paragraphs>213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Cambria Math</vt:lpstr>
      <vt:lpstr>Trebuchet MS</vt:lpstr>
      <vt:lpstr>Системный шрифт, обычный</vt:lpstr>
      <vt:lpstr>Тема Office</vt:lpstr>
      <vt:lpstr>ВЫСКАЗЫВАНИЯ И ЛОГИЧЕСКИЕ СВЯЗКИ</vt:lpstr>
      <vt:lpstr>КЛЮЧЕВЫЕ СЛОВА</vt:lpstr>
      <vt:lpstr>АЛГЕБРА</vt:lpstr>
      <vt:lpstr>ВЫСКАЗЫВАНИЕ</vt:lpstr>
      <vt:lpstr>ВЫСКАЗЫВАНИЕ</vt:lpstr>
      <vt:lpstr>ВЫСКАЗЫВАНИЕ ИЛИ НЕТ?</vt:lpstr>
      <vt:lpstr>ВЫСКАЗЫВАТЕЛЬНАЯ ФОРМА</vt:lpstr>
      <vt:lpstr>Презентация PowerPoint</vt:lpstr>
      <vt:lpstr>Презентация PowerPoint</vt:lpstr>
      <vt:lpstr>ЛОГИЧЕСКИЕ СВЯЗКИ НЕ, И, ИЛИ</vt:lpstr>
      <vt:lpstr>СОСТАВНОЕ ВЫСКАЗЫВАНИЕ СО СВЯЗКОЙ НЕ</vt:lpstr>
      <vt:lpstr>СОСТАВНОЕ ВЫСКАЗЫВАНИЕ СО СВЯЗКОЙ НЕ</vt:lpstr>
      <vt:lpstr>СОСТАВНОЕ ВЫСКАЗЫВАНИЕ СО СВЯЗКОЙ НЕ</vt:lpstr>
      <vt:lpstr>СОСТАВНОЕ ВЫСКАЗЫВАНИЕ СО СВЯЗКОЙ НЕ</vt:lpstr>
      <vt:lpstr>СОСТАВНОЕ ВЫСКАЗЫВАНИЕ СО СВЯЗКОЙ НЕ</vt:lpstr>
      <vt:lpstr>ПРИ СОСТАВЛЕНИИ ВЫСКАЗЫВАНИЙ СО СВЯЗКОЙ НЕ, РЕКОМЕНДУЕТСЯ</vt:lpstr>
      <vt:lpstr>СОСТАВНОЕ ВЫСКАЗЫВАНИЕ СО СВЯЗКОЙ И</vt:lpstr>
      <vt:lpstr>СОСТАВНОЕ ВЫСКАЗЫВАНИЕ СО СВЯЗКОЙ ИЛИ</vt:lpstr>
      <vt:lpstr>Презентация PowerPoint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ВОПРОСЫ И ЗАДАНИЯ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ИНФОРМАЦИЯ И ДАННЫЕ</dc:title>
  <dc:creator>Microsoft Office User</dc:creator>
  <cp:lastModifiedBy>akulll</cp:lastModifiedBy>
  <cp:revision>31</cp:revision>
  <dcterms:created xsi:type="dcterms:W3CDTF">2022-06-06T08:49:50Z</dcterms:created>
  <dcterms:modified xsi:type="dcterms:W3CDTF">2022-07-21T05:00:16Z</dcterms:modified>
</cp:coreProperties>
</file>